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57" r:id="rId3"/>
    <p:sldId id="290" r:id="rId4"/>
    <p:sldId id="263" r:id="rId5"/>
    <p:sldId id="264" r:id="rId6"/>
    <p:sldId id="272" r:id="rId7"/>
    <p:sldId id="265" r:id="rId8"/>
    <p:sldId id="291" r:id="rId9"/>
    <p:sldId id="292" r:id="rId10"/>
    <p:sldId id="268" r:id="rId11"/>
    <p:sldId id="293" r:id="rId12"/>
    <p:sldId id="294" r:id="rId13"/>
    <p:sldId id="296" r:id="rId14"/>
    <p:sldId id="298" r:id="rId15"/>
    <p:sldId id="297" r:id="rId16"/>
    <p:sldId id="299" r:id="rId17"/>
    <p:sldId id="300" r:id="rId18"/>
    <p:sldId id="302" r:id="rId19"/>
    <p:sldId id="303" r:id="rId20"/>
    <p:sldId id="30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8528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4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25732-F1ED-4B9D-AD5A-8853FE6BF50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E455D-56D0-4B6B-AF48-CA095902EE57}">
      <dgm:prSet custT="1"/>
      <dgm:spPr/>
      <dgm:t>
        <a:bodyPr/>
        <a:lstStyle/>
        <a:p>
          <a:r>
            <a:rPr lang="nl-NL" sz="2000" dirty="0"/>
            <a:t>Een AOV is heel duur</a:t>
          </a:r>
          <a:endParaRPr lang="en-US" sz="2000" dirty="0"/>
        </a:p>
      </dgm:t>
    </dgm:pt>
    <dgm:pt modelId="{0142BC77-5562-4527-A4E4-34293D6EBBDB}" type="parTrans" cxnId="{B6D6C9D8-6DC8-4FEB-8E26-9B2036C43B9E}">
      <dgm:prSet/>
      <dgm:spPr/>
      <dgm:t>
        <a:bodyPr/>
        <a:lstStyle/>
        <a:p>
          <a:endParaRPr lang="en-US"/>
        </a:p>
      </dgm:t>
    </dgm:pt>
    <dgm:pt modelId="{83FE2B63-B7D4-4F65-B4AE-464B02D40DAF}" type="sibTrans" cxnId="{B6D6C9D8-6DC8-4FEB-8E26-9B2036C43B9E}">
      <dgm:prSet/>
      <dgm:spPr/>
      <dgm:t>
        <a:bodyPr/>
        <a:lstStyle/>
        <a:p>
          <a:endParaRPr lang="en-US"/>
        </a:p>
      </dgm:t>
    </dgm:pt>
    <dgm:pt modelId="{D086448F-B6B3-459B-BD41-654AF8D7A70A}">
      <dgm:prSet custT="1"/>
      <dgm:spPr/>
      <dgm:t>
        <a:bodyPr/>
        <a:lstStyle/>
        <a:p>
          <a:r>
            <a:rPr lang="nl-NL" sz="2000" dirty="0"/>
            <a:t>Als je ziek wordt betalen ze toch niets uit </a:t>
          </a:r>
          <a:endParaRPr lang="en-US" sz="2000" dirty="0"/>
        </a:p>
      </dgm:t>
    </dgm:pt>
    <dgm:pt modelId="{05DFC2D1-8D11-4CEC-B392-C30C3170813C}" type="parTrans" cxnId="{DCACAF8D-3B31-4C7F-9216-FC41D56EF67B}">
      <dgm:prSet/>
      <dgm:spPr/>
      <dgm:t>
        <a:bodyPr/>
        <a:lstStyle/>
        <a:p>
          <a:endParaRPr lang="en-US"/>
        </a:p>
      </dgm:t>
    </dgm:pt>
    <dgm:pt modelId="{C41AB6D2-D39A-4E88-A95A-4247F5263E33}" type="sibTrans" cxnId="{DCACAF8D-3B31-4C7F-9216-FC41D56EF67B}">
      <dgm:prSet/>
      <dgm:spPr/>
      <dgm:t>
        <a:bodyPr/>
        <a:lstStyle/>
        <a:p>
          <a:endParaRPr lang="en-US"/>
        </a:p>
      </dgm:t>
    </dgm:pt>
    <dgm:pt modelId="{8B92A5D1-C660-4C2E-8556-50F302AFAB36}">
      <dgm:prSet custT="1"/>
      <dgm:spPr/>
      <dgm:t>
        <a:bodyPr/>
        <a:lstStyle/>
        <a:p>
          <a:r>
            <a:rPr lang="nl-NL" sz="2000" dirty="0"/>
            <a:t>Iedere maand leg ik wat opzij om een buffer op te bouwen</a:t>
          </a:r>
          <a:endParaRPr lang="en-US" sz="2000" dirty="0"/>
        </a:p>
      </dgm:t>
    </dgm:pt>
    <dgm:pt modelId="{86B07DBC-E994-4662-B49C-B4FD09C4297C}" type="parTrans" cxnId="{B598978E-F408-4D48-90B6-B0D9CA020914}">
      <dgm:prSet/>
      <dgm:spPr/>
      <dgm:t>
        <a:bodyPr/>
        <a:lstStyle/>
        <a:p>
          <a:endParaRPr lang="en-US"/>
        </a:p>
      </dgm:t>
    </dgm:pt>
    <dgm:pt modelId="{2BA552FB-73F6-44C1-8488-7013F37C0720}" type="sibTrans" cxnId="{B598978E-F408-4D48-90B6-B0D9CA020914}">
      <dgm:prSet/>
      <dgm:spPr/>
      <dgm:t>
        <a:bodyPr/>
        <a:lstStyle/>
        <a:p>
          <a:endParaRPr lang="en-US"/>
        </a:p>
      </dgm:t>
    </dgm:pt>
    <dgm:pt modelId="{88DD2910-A3D4-42ED-9F54-C0A26DAA4FC6}">
      <dgm:prSet custT="1"/>
      <dgm:spPr/>
      <dgm:t>
        <a:bodyPr/>
        <a:lstStyle/>
        <a:p>
          <a:r>
            <a:rPr lang="nl-NL" sz="2000" dirty="0"/>
            <a:t>Ik woon nog thuis </a:t>
          </a:r>
          <a:endParaRPr lang="en-US" sz="2000" dirty="0"/>
        </a:p>
      </dgm:t>
    </dgm:pt>
    <dgm:pt modelId="{CF1C193D-E4CD-48DF-8DC4-240EE434B7E7}" type="parTrans" cxnId="{1EE52DC0-2D1C-43EF-A4CD-84F0720F4F4E}">
      <dgm:prSet/>
      <dgm:spPr/>
      <dgm:t>
        <a:bodyPr/>
        <a:lstStyle/>
        <a:p>
          <a:endParaRPr lang="en-US"/>
        </a:p>
      </dgm:t>
    </dgm:pt>
    <dgm:pt modelId="{2E2F41A8-BA27-46B5-8C69-E4A81925D6E7}" type="sibTrans" cxnId="{1EE52DC0-2D1C-43EF-A4CD-84F0720F4F4E}">
      <dgm:prSet/>
      <dgm:spPr/>
      <dgm:t>
        <a:bodyPr/>
        <a:lstStyle/>
        <a:p>
          <a:endParaRPr lang="en-US"/>
        </a:p>
      </dgm:t>
    </dgm:pt>
    <dgm:pt modelId="{BEDE051E-93AF-4E91-A443-53469C905FE9}">
      <dgm:prSet custT="1"/>
      <dgm:spPr/>
      <dgm:t>
        <a:bodyPr/>
        <a:lstStyle/>
        <a:p>
          <a:r>
            <a:rPr lang="nl-NL" sz="2000" dirty="0"/>
            <a:t>Mijn partner werkt ook nog / kan meer gaan werken </a:t>
          </a:r>
          <a:endParaRPr lang="en-US" sz="2000" dirty="0"/>
        </a:p>
      </dgm:t>
    </dgm:pt>
    <dgm:pt modelId="{E70144CD-50D2-4506-A122-0CACC2491CF2}" type="parTrans" cxnId="{11563E20-5CBF-42A5-8413-C1E4BDF1F3B9}">
      <dgm:prSet/>
      <dgm:spPr/>
      <dgm:t>
        <a:bodyPr/>
        <a:lstStyle/>
        <a:p>
          <a:endParaRPr lang="en-US"/>
        </a:p>
      </dgm:t>
    </dgm:pt>
    <dgm:pt modelId="{2F544FE7-2873-4956-BCCA-53CD96379541}" type="sibTrans" cxnId="{11563E20-5CBF-42A5-8413-C1E4BDF1F3B9}">
      <dgm:prSet/>
      <dgm:spPr/>
      <dgm:t>
        <a:bodyPr/>
        <a:lstStyle/>
        <a:p>
          <a:endParaRPr lang="en-US"/>
        </a:p>
      </dgm:t>
    </dgm:pt>
    <dgm:pt modelId="{5F159FC4-038F-4D2B-A5C0-111293006E22}" type="pres">
      <dgm:prSet presAssocID="{E1325732-F1ED-4B9D-AD5A-8853FE6BF507}" presName="outerComposite" presStyleCnt="0">
        <dgm:presLayoutVars>
          <dgm:chMax val="5"/>
          <dgm:dir/>
          <dgm:resizeHandles val="exact"/>
        </dgm:presLayoutVars>
      </dgm:prSet>
      <dgm:spPr/>
    </dgm:pt>
    <dgm:pt modelId="{08A77AD1-93B5-476C-8725-47F084CFAE92}" type="pres">
      <dgm:prSet presAssocID="{E1325732-F1ED-4B9D-AD5A-8853FE6BF507}" presName="dummyMaxCanvas" presStyleCnt="0">
        <dgm:presLayoutVars/>
      </dgm:prSet>
      <dgm:spPr/>
    </dgm:pt>
    <dgm:pt modelId="{4B6AA60B-19C4-4390-B4A8-8586A2F0E0F9}" type="pres">
      <dgm:prSet presAssocID="{E1325732-F1ED-4B9D-AD5A-8853FE6BF507}" presName="FiveNodes_1" presStyleLbl="node1" presStyleIdx="0" presStyleCnt="5">
        <dgm:presLayoutVars>
          <dgm:bulletEnabled val="1"/>
        </dgm:presLayoutVars>
      </dgm:prSet>
      <dgm:spPr/>
    </dgm:pt>
    <dgm:pt modelId="{8581F147-88FB-445D-9DC0-00EF4B6C1E72}" type="pres">
      <dgm:prSet presAssocID="{E1325732-F1ED-4B9D-AD5A-8853FE6BF507}" presName="FiveNodes_2" presStyleLbl="node1" presStyleIdx="1" presStyleCnt="5">
        <dgm:presLayoutVars>
          <dgm:bulletEnabled val="1"/>
        </dgm:presLayoutVars>
      </dgm:prSet>
      <dgm:spPr/>
    </dgm:pt>
    <dgm:pt modelId="{40F7C40E-C97C-4781-82FE-ECA7DEC87F60}" type="pres">
      <dgm:prSet presAssocID="{E1325732-F1ED-4B9D-AD5A-8853FE6BF507}" presName="FiveNodes_3" presStyleLbl="node1" presStyleIdx="2" presStyleCnt="5">
        <dgm:presLayoutVars>
          <dgm:bulletEnabled val="1"/>
        </dgm:presLayoutVars>
      </dgm:prSet>
      <dgm:spPr/>
    </dgm:pt>
    <dgm:pt modelId="{7017152A-0012-4A20-A99D-6B95ADCCF8B9}" type="pres">
      <dgm:prSet presAssocID="{E1325732-F1ED-4B9D-AD5A-8853FE6BF507}" presName="FiveNodes_4" presStyleLbl="node1" presStyleIdx="3" presStyleCnt="5">
        <dgm:presLayoutVars>
          <dgm:bulletEnabled val="1"/>
        </dgm:presLayoutVars>
      </dgm:prSet>
      <dgm:spPr/>
    </dgm:pt>
    <dgm:pt modelId="{777276F2-6D9E-4C1A-A70E-53EBAA1BA7D5}" type="pres">
      <dgm:prSet presAssocID="{E1325732-F1ED-4B9D-AD5A-8853FE6BF507}" presName="FiveNodes_5" presStyleLbl="node1" presStyleIdx="4" presStyleCnt="5">
        <dgm:presLayoutVars>
          <dgm:bulletEnabled val="1"/>
        </dgm:presLayoutVars>
      </dgm:prSet>
      <dgm:spPr/>
    </dgm:pt>
    <dgm:pt modelId="{62FA9437-CEF3-4E5B-941C-84753CADDF41}" type="pres">
      <dgm:prSet presAssocID="{E1325732-F1ED-4B9D-AD5A-8853FE6BF507}" presName="FiveConn_1-2" presStyleLbl="fgAccFollowNode1" presStyleIdx="0" presStyleCnt="4">
        <dgm:presLayoutVars>
          <dgm:bulletEnabled val="1"/>
        </dgm:presLayoutVars>
      </dgm:prSet>
      <dgm:spPr/>
    </dgm:pt>
    <dgm:pt modelId="{FED3DCBC-D257-4342-9232-A25BA2950CFD}" type="pres">
      <dgm:prSet presAssocID="{E1325732-F1ED-4B9D-AD5A-8853FE6BF507}" presName="FiveConn_2-3" presStyleLbl="fgAccFollowNode1" presStyleIdx="1" presStyleCnt="4">
        <dgm:presLayoutVars>
          <dgm:bulletEnabled val="1"/>
        </dgm:presLayoutVars>
      </dgm:prSet>
      <dgm:spPr/>
    </dgm:pt>
    <dgm:pt modelId="{889A2AB3-B0FD-428F-9829-E22261723159}" type="pres">
      <dgm:prSet presAssocID="{E1325732-F1ED-4B9D-AD5A-8853FE6BF507}" presName="FiveConn_3-4" presStyleLbl="fgAccFollowNode1" presStyleIdx="2" presStyleCnt="4">
        <dgm:presLayoutVars>
          <dgm:bulletEnabled val="1"/>
        </dgm:presLayoutVars>
      </dgm:prSet>
      <dgm:spPr/>
    </dgm:pt>
    <dgm:pt modelId="{970FAADC-29C7-4D93-B4F3-43D032AED30D}" type="pres">
      <dgm:prSet presAssocID="{E1325732-F1ED-4B9D-AD5A-8853FE6BF507}" presName="FiveConn_4-5" presStyleLbl="fgAccFollowNode1" presStyleIdx="3" presStyleCnt="4">
        <dgm:presLayoutVars>
          <dgm:bulletEnabled val="1"/>
        </dgm:presLayoutVars>
      </dgm:prSet>
      <dgm:spPr/>
    </dgm:pt>
    <dgm:pt modelId="{EF12B01D-FE4D-4362-BC84-F34E22A22E84}" type="pres">
      <dgm:prSet presAssocID="{E1325732-F1ED-4B9D-AD5A-8853FE6BF507}" presName="FiveNodes_1_text" presStyleLbl="node1" presStyleIdx="4" presStyleCnt="5">
        <dgm:presLayoutVars>
          <dgm:bulletEnabled val="1"/>
        </dgm:presLayoutVars>
      </dgm:prSet>
      <dgm:spPr/>
    </dgm:pt>
    <dgm:pt modelId="{BB5513FB-3263-4136-8B60-B79FBAB925A8}" type="pres">
      <dgm:prSet presAssocID="{E1325732-F1ED-4B9D-AD5A-8853FE6BF507}" presName="FiveNodes_2_text" presStyleLbl="node1" presStyleIdx="4" presStyleCnt="5">
        <dgm:presLayoutVars>
          <dgm:bulletEnabled val="1"/>
        </dgm:presLayoutVars>
      </dgm:prSet>
      <dgm:spPr/>
    </dgm:pt>
    <dgm:pt modelId="{BE86514E-0681-47B7-BE06-3397325D5BB0}" type="pres">
      <dgm:prSet presAssocID="{E1325732-F1ED-4B9D-AD5A-8853FE6BF507}" presName="FiveNodes_3_text" presStyleLbl="node1" presStyleIdx="4" presStyleCnt="5">
        <dgm:presLayoutVars>
          <dgm:bulletEnabled val="1"/>
        </dgm:presLayoutVars>
      </dgm:prSet>
      <dgm:spPr/>
    </dgm:pt>
    <dgm:pt modelId="{D13E69FD-33D4-4F8F-A654-28A597C7FE1D}" type="pres">
      <dgm:prSet presAssocID="{E1325732-F1ED-4B9D-AD5A-8853FE6BF507}" presName="FiveNodes_4_text" presStyleLbl="node1" presStyleIdx="4" presStyleCnt="5">
        <dgm:presLayoutVars>
          <dgm:bulletEnabled val="1"/>
        </dgm:presLayoutVars>
      </dgm:prSet>
      <dgm:spPr/>
    </dgm:pt>
    <dgm:pt modelId="{F942FAF4-7C60-490D-8566-2C3946A28E92}" type="pres">
      <dgm:prSet presAssocID="{E1325732-F1ED-4B9D-AD5A-8853FE6BF50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67A08-EFC4-4E2B-AD50-47BC8E2055CD}" type="presOf" srcId="{88DD2910-A3D4-42ED-9F54-C0A26DAA4FC6}" destId="{D13E69FD-33D4-4F8F-A654-28A597C7FE1D}" srcOrd="1" destOrd="0" presId="urn:microsoft.com/office/officeart/2005/8/layout/vProcess5"/>
    <dgm:cxn modelId="{2FE57B0C-5910-4EE4-B001-6A9EBE455EB0}" type="presOf" srcId="{D086448F-B6B3-459B-BD41-654AF8D7A70A}" destId="{8581F147-88FB-445D-9DC0-00EF4B6C1E72}" srcOrd="0" destOrd="0" presId="urn:microsoft.com/office/officeart/2005/8/layout/vProcess5"/>
    <dgm:cxn modelId="{11563E20-5CBF-42A5-8413-C1E4BDF1F3B9}" srcId="{E1325732-F1ED-4B9D-AD5A-8853FE6BF507}" destId="{BEDE051E-93AF-4E91-A443-53469C905FE9}" srcOrd="4" destOrd="0" parTransId="{E70144CD-50D2-4506-A122-0CACC2491CF2}" sibTransId="{2F544FE7-2873-4956-BCCA-53CD96379541}"/>
    <dgm:cxn modelId="{9F0CCE27-4323-44DB-83E3-8AA82C7E1F1A}" type="presOf" srcId="{83FE2B63-B7D4-4F65-B4AE-464B02D40DAF}" destId="{62FA9437-CEF3-4E5B-941C-84753CADDF41}" srcOrd="0" destOrd="0" presId="urn:microsoft.com/office/officeart/2005/8/layout/vProcess5"/>
    <dgm:cxn modelId="{AF1DAA32-6A4A-4B44-A2C2-88E1098BAAA9}" type="presOf" srcId="{8B92A5D1-C660-4C2E-8556-50F302AFAB36}" destId="{BE86514E-0681-47B7-BE06-3397325D5BB0}" srcOrd="1" destOrd="0" presId="urn:microsoft.com/office/officeart/2005/8/layout/vProcess5"/>
    <dgm:cxn modelId="{08A61C38-BF1F-4400-8D2E-0F6488485133}" type="presOf" srcId="{437E455D-56D0-4B6B-AF48-CA095902EE57}" destId="{4B6AA60B-19C4-4390-B4A8-8586A2F0E0F9}" srcOrd="0" destOrd="0" presId="urn:microsoft.com/office/officeart/2005/8/layout/vProcess5"/>
    <dgm:cxn modelId="{EC61C53C-A117-435D-92DA-20E194F6866A}" type="presOf" srcId="{8B92A5D1-C660-4C2E-8556-50F302AFAB36}" destId="{40F7C40E-C97C-4781-82FE-ECA7DEC87F60}" srcOrd="0" destOrd="0" presId="urn:microsoft.com/office/officeart/2005/8/layout/vProcess5"/>
    <dgm:cxn modelId="{D2FBF669-07B7-45C0-AB0C-FD9455121900}" type="presOf" srcId="{BEDE051E-93AF-4E91-A443-53469C905FE9}" destId="{777276F2-6D9E-4C1A-A70E-53EBAA1BA7D5}" srcOrd="0" destOrd="0" presId="urn:microsoft.com/office/officeart/2005/8/layout/vProcess5"/>
    <dgm:cxn modelId="{2AC6B950-ECEA-426A-B93A-12829186ED52}" type="presOf" srcId="{E1325732-F1ED-4B9D-AD5A-8853FE6BF507}" destId="{5F159FC4-038F-4D2B-A5C0-111293006E22}" srcOrd="0" destOrd="0" presId="urn:microsoft.com/office/officeart/2005/8/layout/vProcess5"/>
    <dgm:cxn modelId="{374A3B86-3D28-4F58-9406-7D6960FFD61F}" type="presOf" srcId="{D086448F-B6B3-459B-BD41-654AF8D7A70A}" destId="{BB5513FB-3263-4136-8B60-B79FBAB925A8}" srcOrd="1" destOrd="0" presId="urn:microsoft.com/office/officeart/2005/8/layout/vProcess5"/>
    <dgm:cxn modelId="{DCACAF8D-3B31-4C7F-9216-FC41D56EF67B}" srcId="{E1325732-F1ED-4B9D-AD5A-8853FE6BF507}" destId="{D086448F-B6B3-459B-BD41-654AF8D7A70A}" srcOrd="1" destOrd="0" parTransId="{05DFC2D1-8D11-4CEC-B392-C30C3170813C}" sibTransId="{C41AB6D2-D39A-4E88-A95A-4247F5263E33}"/>
    <dgm:cxn modelId="{B598978E-F408-4D48-90B6-B0D9CA020914}" srcId="{E1325732-F1ED-4B9D-AD5A-8853FE6BF507}" destId="{8B92A5D1-C660-4C2E-8556-50F302AFAB36}" srcOrd="2" destOrd="0" parTransId="{86B07DBC-E994-4662-B49C-B4FD09C4297C}" sibTransId="{2BA552FB-73F6-44C1-8488-7013F37C0720}"/>
    <dgm:cxn modelId="{17813991-691B-4D03-9DF7-1EE95CB05C49}" type="presOf" srcId="{2BA552FB-73F6-44C1-8488-7013F37C0720}" destId="{889A2AB3-B0FD-428F-9829-E22261723159}" srcOrd="0" destOrd="0" presId="urn:microsoft.com/office/officeart/2005/8/layout/vProcess5"/>
    <dgm:cxn modelId="{CE53F195-619D-485B-8E7A-37CEBD8BC0AE}" type="presOf" srcId="{C41AB6D2-D39A-4E88-A95A-4247F5263E33}" destId="{FED3DCBC-D257-4342-9232-A25BA2950CFD}" srcOrd="0" destOrd="0" presId="urn:microsoft.com/office/officeart/2005/8/layout/vProcess5"/>
    <dgm:cxn modelId="{90CBF89A-E648-4192-94A6-E26EE310F6A9}" type="presOf" srcId="{88DD2910-A3D4-42ED-9F54-C0A26DAA4FC6}" destId="{7017152A-0012-4A20-A99D-6B95ADCCF8B9}" srcOrd="0" destOrd="0" presId="urn:microsoft.com/office/officeart/2005/8/layout/vProcess5"/>
    <dgm:cxn modelId="{C40DFBAF-9ECF-4C55-ABFD-0BE610CD57C1}" type="presOf" srcId="{2E2F41A8-BA27-46B5-8C69-E4A81925D6E7}" destId="{970FAADC-29C7-4D93-B4F3-43D032AED30D}" srcOrd="0" destOrd="0" presId="urn:microsoft.com/office/officeart/2005/8/layout/vProcess5"/>
    <dgm:cxn modelId="{1EE52DC0-2D1C-43EF-A4CD-84F0720F4F4E}" srcId="{E1325732-F1ED-4B9D-AD5A-8853FE6BF507}" destId="{88DD2910-A3D4-42ED-9F54-C0A26DAA4FC6}" srcOrd="3" destOrd="0" parTransId="{CF1C193D-E4CD-48DF-8DC4-240EE434B7E7}" sibTransId="{2E2F41A8-BA27-46B5-8C69-E4A81925D6E7}"/>
    <dgm:cxn modelId="{C9A6B6C9-5F70-4C71-AF3E-2A2EADFCE17E}" type="presOf" srcId="{BEDE051E-93AF-4E91-A443-53469C905FE9}" destId="{F942FAF4-7C60-490D-8566-2C3946A28E92}" srcOrd="1" destOrd="0" presId="urn:microsoft.com/office/officeart/2005/8/layout/vProcess5"/>
    <dgm:cxn modelId="{B6D6C9D8-6DC8-4FEB-8E26-9B2036C43B9E}" srcId="{E1325732-F1ED-4B9D-AD5A-8853FE6BF507}" destId="{437E455D-56D0-4B6B-AF48-CA095902EE57}" srcOrd="0" destOrd="0" parTransId="{0142BC77-5562-4527-A4E4-34293D6EBBDB}" sibTransId="{83FE2B63-B7D4-4F65-B4AE-464B02D40DAF}"/>
    <dgm:cxn modelId="{2963D1F7-061A-4385-BD3B-110D68D913C9}" type="presOf" srcId="{437E455D-56D0-4B6B-AF48-CA095902EE57}" destId="{EF12B01D-FE4D-4362-BC84-F34E22A22E84}" srcOrd="1" destOrd="0" presId="urn:microsoft.com/office/officeart/2005/8/layout/vProcess5"/>
    <dgm:cxn modelId="{C98B3E13-E234-4EC4-B87C-AFEF409A369C}" type="presParOf" srcId="{5F159FC4-038F-4D2B-A5C0-111293006E22}" destId="{08A77AD1-93B5-476C-8725-47F084CFAE92}" srcOrd="0" destOrd="0" presId="urn:microsoft.com/office/officeart/2005/8/layout/vProcess5"/>
    <dgm:cxn modelId="{425D63EB-FE2A-43EC-954D-E2428EDC73F0}" type="presParOf" srcId="{5F159FC4-038F-4D2B-A5C0-111293006E22}" destId="{4B6AA60B-19C4-4390-B4A8-8586A2F0E0F9}" srcOrd="1" destOrd="0" presId="urn:microsoft.com/office/officeart/2005/8/layout/vProcess5"/>
    <dgm:cxn modelId="{40481D89-B218-44D6-B6BB-D34142BA71E1}" type="presParOf" srcId="{5F159FC4-038F-4D2B-A5C0-111293006E22}" destId="{8581F147-88FB-445D-9DC0-00EF4B6C1E72}" srcOrd="2" destOrd="0" presId="urn:microsoft.com/office/officeart/2005/8/layout/vProcess5"/>
    <dgm:cxn modelId="{58081DF5-FD81-4282-9318-3FC2901768EC}" type="presParOf" srcId="{5F159FC4-038F-4D2B-A5C0-111293006E22}" destId="{40F7C40E-C97C-4781-82FE-ECA7DEC87F60}" srcOrd="3" destOrd="0" presId="urn:microsoft.com/office/officeart/2005/8/layout/vProcess5"/>
    <dgm:cxn modelId="{9D171AAE-91D4-407E-8A04-B79666369303}" type="presParOf" srcId="{5F159FC4-038F-4D2B-A5C0-111293006E22}" destId="{7017152A-0012-4A20-A99D-6B95ADCCF8B9}" srcOrd="4" destOrd="0" presId="urn:microsoft.com/office/officeart/2005/8/layout/vProcess5"/>
    <dgm:cxn modelId="{9B95D2C8-8830-4D5D-A6E8-9089155B098A}" type="presParOf" srcId="{5F159FC4-038F-4D2B-A5C0-111293006E22}" destId="{777276F2-6D9E-4C1A-A70E-53EBAA1BA7D5}" srcOrd="5" destOrd="0" presId="urn:microsoft.com/office/officeart/2005/8/layout/vProcess5"/>
    <dgm:cxn modelId="{059F3623-E75B-4BF7-A9FE-E0E2A59DB99D}" type="presParOf" srcId="{5F159FC4-038F-4D2B-A5C0-111293006E22}" destId="{62FA9437-CEF3-4E5B-941C-84753CADDF41}" srcOrd="6" destOrd="0" presId="urn:microsoft.com/office/officeart/2005/8/layout/vProcess5"/>
    <dgm:cxn modelId="{B0785F59-303B-44F0-A419-8615A863A5D4}" type="presParOf" srcId="{5F159FC4-038F-4D2B-A5C0-111293006E22}" destId="{FED3DCBC-D257-4342-9232-A25BA2950CFD}" srcOrd="7" destOrd="0" presId="urn:microsoft.com/office/officeart/2005/8/layout/vProcess5"/>
    <dgm:cxn modelId="{522CA8CC-2C9A-4605-8AEB-885E4B9D6833}" type="presParOf" srcId="{5F159FC4-038F-4D2B-A5C0-111293006E22}" destId="{889A2AB3-B0FD-428F-9829-E22261723159}" srcOrd="8" destOrd="0" presId="urn:microsoft.com/office/officeart/2005/8/layout/vProcess5"/>
    <dgm:cxn modelId="{4A71F6F1-1674-407A-9E47-124A743745F4}" type="presParOf" srcId="{5F159FC4-038F-4D2B-A5C0-111293006E22}" destId="{970FAADC-29C7-4D93-B4F3-43D032AED30D}" srcOrd="9" destOrd="0" presId="urn:microsoft.com/office/officeart/2005/8/layout/vProcess5"/>
    <dgm:cxn modelId="{63A68EFB-8838-4F2D-A0D6-DF3247100369}" type="presParOf" srcId="{5F159FC4-038F-4D2B-A5C0-111293006E22}" destId="{EF12B01D-FE4D-4362-BC84-F34E22A22E84}" srcOrd="10" destOrd="0" presId="urn:microsoft.com/office/officeart/2005/8/layout/vProcess5"/>
    <dgm:cxn modelId="{942C696E-EC50-4397-8781-9BF52A89CBF1}" type="presParOf" srcId="{5F159FC4-038F-4D2B-A5C0-111293006E22}" destId="{BB5513FB-3263-4136-8B60-B79FBAB925A8}" srcOrd="11" destOrd="0" presId="urn:microsoft.com/office/officeart/2005/8/layout/vProcess5"/>
    <dgm:cxn modelId="{E47BAB41-5FA5-437B-B3F8-11CCE3437BF7}" type="presParOf" srcId="{5F159FC4-038F-4D2B-A5C0-111293006E22}" destId="{BE86514E-0681-47B7-BE06-3397325D5BB0}" srcOrd="12" destOrd="0" presId="urn:microsoft.com/office/officeart/2005/8/layout/vProcess5"/>
    <dgm:cxn modelId="{FF461A95-F7A4-4FD5-95A7-CA988FA616FD}" type="presParOf" srcId="{5F159FC4-038F-4D2B-A5C0-111293006E22}" destId="{D13E69FD-33D4-4F8F-A654-28A597C7FE1D}" srcOrd="13" destOrd="0" presId="urn:microsoft.com/office/officeart/2005/8/layout/vProcess5"/>
    <dgm:cxn modelId="{549ED685-F8B5-4C7C-8B07-B50F302EF3D0}" type="presParOf" srcId="{5F159FC4-038F-4D2B-A5C0-111293006E22}" destId="{F942FAF4-7C60-490D-8566-2C3946A28E9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25732-F1ED-4B9D-AD5A-8853FE6BF50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E455D-56D0-4B6B-AF48-CA095902EE57}">
      <dgm:prSet custT="1"/>
      <dgm:spPr/>
      <dgm:t>
        <a:bodyPr/>
        <a:lstStyle/>
        <a:p>
          <a:r>
            <a:rPr lang="en-US" sz="2000" dirty="0"/>
            <a:t>Wat </a:t>
          </a:r>
          <a:r>
            <a:rPr lang="en-US" sz="2000" dirty="0" err="1"/>
            <a:t>zou</a:t>
          </a:r>
          <a:r>
            <a:rPr lang="en-US" sz="2000" dirty="0"/>
            <a:t> je </a:t>
          </a:r>
          <a:r>
            <a:rPr lang="en-US" sz="2000" dirty="0" err="1"/>
            <a:t>nodig</a:t>
          </a:r>
          <a:r>
            <a:rPr lang="en-US" sz="2000" dirty="0"/>
            <a:t> </a:t>
          </a:r>
          <a:r>
            <a:rPr lang="en-US" sz="2000" dirty="0" err="1"/>
            <a:t>hebben</a:t>
          </a:r>
          <a:r>
            <a:rPr lang="en-US" sz="2000" dirty="0"/>
            <a:t> per </a:t>
          </a:r>
          <a:r>
            <a:rPr lang="en-US" sz="2000" dirty="0" err="1"/>
            <a:t>maand</a:t>
          </a:r>
          <a:r>
            <a:rPr lang="en-US" sz="2000" dirty="0"/>
            <a:t> ? </a:t>
          </a:r>
        </a:p>
      </dgm:t>
    </dgm:pt>
    <dgm:pt modelId="{0142BC77-5562-4527-A4E4-34293D6EBBDB}" type="parTrans" cxnId="{B6D6C9D8-6DC8-4FEB-8E26-9B2036C43B9E}">
      <dgm:prSet/>
      <dgm:spPr/>
      <dgm:t>
        <a:bodyPr/>
        <a:lstStyle/>
        <a:p>
          <a:endParaRPr lang="en-US"/>
        </a:p>
      </dgm:t>
    </dgm:pt>
    <dgm:pt modelId="{83FE2B63-B7D4-4F65-B4AE-464B02D40DAF}" type="sibTrans" cxnId="{B6D6C9D8-6DC8-4FEB-8E26-9B2036C43B9E}">
      <dgm:prSet/>
      <dgm:spPr/>
      <dgm:t>
        <a:bodyPr/>
        <a:lstStyle/>
        <a:p>
          <a:endParaRPr lang="en-US"/>
        </a:p>
      </dgm:t>
    </dgm:pt>
    <dgm:pt modelId="{D086448F-B6B3-459B-BD41-654AF8D7A70A}">
      <dgm:prSet custT="1"/>
      <dgm:spPr/>
      <dgm:t>
        <a:bodyPr/>
        <a:lstStyle/>
        <a:p>
          <a:r>
            <a:rPr lang="nl-NL" sz="2000" dirty="0"/>
            <a:t>Wat mag het kosten om dit te verzekeren ?  Wat is reëel ?</a:t>
          </a:r>
          <a:endParaRPr lang="en-US" sz="2000" dirty="0"/>
        </a:p>
      </dgm:t>
    </dgm:pt>
    <dgm:pt modelId="{05DFC2D1-8D11-4CEC-B392-C30C3170813C}" type="parTrans" cxnId="{DCACAF8D-3B31-4C7F-9216-FC41D56EF67B}">
      <dgm:prSet/>
      <dgm:spPr/>
      <dgm:t>
        <a:bodyPr/>
        <a:lstStyle/>
        <a:p>
          <a:endParaRPr lang="en-US"/>
        </a:p>
      </dgm:t>
    </dgm:pt>
    <dgm:pt modelId="{C41AB6D2-D39A-4E88-A95A-4247F5263E33}" type="sibTrans" cxnId="{DCACAF8D-3B31-4C7F-9216-FC41D56EF67B}">
      <dgm:prSet/>
      <dgm:spPr/>
      <dgm:t>
        <a:bodyPr/>
        <a:lstStyle/>
        <a:p>
          <a:endParaRPr lang="en-US"/>
        </a:p>
      </dgm:t>
    </dgm:pt>
    <dgm:pt modelId="{8B92A5D1-C660-4C2E-8556-50F302AFAB36}">
      <dgm:prSet custT="1"/>
      <dgm:spPr/>
      <dgm:t>
        <a:bodyPr/>
        <a:lstStyle/>
        <a:p>
          <a:r>
            <a:rPr lang="en-US" sz="2000" dirty="0"/>
            <a:t>Word je </a:t>
          </a:r>
          <a:r>
            <a:rPr lang="en-US" sz="2000" dirty="0" err="1"/>
            <a:t>vaak</a:t>
          </a:r>
          <a:r>
            <a:rPr lang="en-US" sz="2000" dirty="0"/>
            <a:t> </a:t>
          </a:r>
          <a:r>
            <a:rPr lang="en-US" sz="2000" dirty="0" err="1"/>
            <a:t>ingeleend</a:t>
          </a:r>
          <a:r>
            <a:rPr lang="en-US" sz="2000" dirty="0"/>
            <a:t> en </a:t>
          </a:r>
          <a:r>
            <a:rPr lang="en-US" sz="2000" dirty="0" err="1"/>
            <a:t>werk</a:t>
          </a:r>
          <a:r>
            <a:rPr lang="en-US" sz="2000" dirty="0"/>
            <a:t> je </a:t>
          </a:r>
          <a:r>
            <a:rPr lang="en-US" sz="2000" dirty="0" err="1"/>
            <a:t>onder</a:t>
          </a:r>
          <a:r>
            <a:rPr lang="en-US" sz="2000" dirty="0"/>
            <a:t> regie ? </a:t>
          </a:r>
        </a:p>
      </dgm:t>
    </dgm:pt>
    <dgm:pt modelId="{86B07DBC-E994-4662-B49C-B4FD09C4297C}" type="parTrans" cxnId="{B598978E-F408-4D48-90B6-B0D9CA020914}">
      <dgm:prSet/>
      <dgm:spPr/>
      <dgm:t>
        <a:bodyPr/>
        <a:lstStyle/>
        <a:p>
          <a:endParaRPr lang="en-US"/>
        </a:p>
      </dgm:t>
    </dgm:pt>
    <dgm:pt modelId="{2BA552FB-73F6-44C1-8488-7013F37C0720}" type="sibTrans" cxnId="{B598978E-F408-4D48-90B6-B0D9CA020914}">
      <dgm:prSet/>
      <dgm:spPr/>
      <dgm:t>
        <a:bodyPr/>
        <a:lstStyle/>
        <a:p>
          <a:endParaRPr lang="en-US"/>
        </a:p>
      </dgm:t>
    </dgm:pt>
    <dgm:pt modelId="{88DD2910-A3D4-42ED-9F54-C0A26DAA4FC6}">
      <dgm:prSet custT="1"/>
      <dgm:spPr/>
      <dgm:t>
        <a:bodyPr/>
        <a:lstStyle/>
        <a:p>
          <a:r>
            <a:rPr lang="en-US" sz="2000" dirty="0"/>
            <a:t>Hoe </a:t>
          </a:r>
          <a:r>
            <a:rPr lang="en-US" sz="2000" dirty="0" err="1"/>
            <a:t>ziet</a:t>
          </a:r>
          <a:r>
            <a:rPr lang="en-US" sz="2000" dirty="0"/>
            <a:t> </a:t>
          </a:r>
          <a:r>
            <a:rPr lang="en-US" sz="2000" dirty="0" err="1"/>
            <a:t>jouw</a:t>
          </a:r>
          <a:r>
            <a:rPr lang="en-US" sz="2000" dirty="0"/>
            <a:t> </a:t>
          </a:r>
          <a:r>
            <a:rPr lang="en-US" sz="2000" dirty="0" err="1"/>
            <a:t>vrijetijdsbesteding</a:t>
          </a:r>
          <a:r>
            <a:rPr lang="en-US" sz="2000" dirty="0"/>
            <a:t> </a:t>
          </a:r>
          <a:r>
            <a:rPr lang="en-US" sz="2000" dirty="0" err="1"/>
            <a:t>eruit</a:t>
          </a:r>
          <a:r>
            <a:rPr lang="en-US" sz="2000" dirty="0"/>
            <a:t> ? Heb je hobbies ? </a:t>
          </a:r>
        </a:p>
      </dgm:t>
    </dgm:pt>
    <dgm:pt modelId="{CF1C193D-E4CD-48DF-8DC4-240EE434B7E7}" type="parTrans" cxnId="{1EE52DC0-2D1C-43EF-A4CD-84F0720F4F4E}">
      <dgm:prSet/>
      <dgm:spPr/>
      <dgm:t>
        <a:bodyPr/>
        <a:lstStyle/>
        <a:p>
          <a:endParaRPr lang="en-US"/>
        </a:p>
      </dgm:t>
    </dgm:pt>
    <dgm:pt modelId="{2E2F41A8-BA27-46B5-8C69-E4A81925D6E7}" type="sibTrans" cxnId="{1EE52DC0-2D1C-43EF-A4CD-84F0720F4F4E}">
      <dgm:prSet/>
      <dgm:spPr/>
      <dgm:t>
        <a:bodyPr/>
        <a:lstStyle/>
        <a:p>
          <a:endParaRPr lang="en-US"/>
        </a:p>
      </dgm:t>
    </dgm:pt>
    <dgm:pt modelId="{BEDE051E-93AF-4E91-A443-53469C905FE9}">
      <dgm:prSet custT="1"/>
      <dgm:spPr/>
      <dgm:t>
        <a:bodyPr/>
        <a:lstStyle/>
        <a:p>
          <a:r>
            <a:rPr lang="en-US" sz="2000" dirty="0"/>
            <a:t>Hoe </a:t>
          </a:r>
          <a:r>
            <a:rPr lang="en-US" sz="2000" dirty="0" err="1"/>
            <a:t>heb</a:t>
          </a:r>
          <a:r>
            <a:rPr lang="en-US" sz="2000" dirty="0"/>
            <a:t> je </a:t>
          </a:r>
          <a:r>
            <a:rPr lang="en-US" sz="2000" dirty="0" err="1"/>
            <a:t>jouw</a:t>
          </a:r>
          <a:r>
            <a:rPr lang="en-US" sz="2000" dirty="0"/>
            <a:t> auto </a:t>
          </a:r>
          <a:r>
            <a:rPr lang="en-US" sz="2000" dirty="0" err="1"/>
            <a:t>verzekerd</a:t>
          </a:r>
          <a:r>
            <a:rPr lang="en-US" sz="2000" dirty="0"/>
            <a:t> ? </a:t>
          </a:r>
        </a:p>
      </dgm:t>
    </dgm:pt>
    <dgm:pt modelId="{E70144CD-50D2-4506-A122-0CACC2491CF2}" type="parTrans" cxnId="{11563E20-5CBF-42A5-8413-C1E4BDF1F3B9}">
      <dgm:prSet/>
      <dgm:spPr/>
      <dgm:t>
        <a:bodyPr/>
        <a:lstStyle/>
        <a:p>
          <a:endParaRPr lang="en-US"/>
        </a:p>
      </dgm:t>
    </dgm:pt>
    <dgm:pt modelId="{2F544FE7-2873-4956-BCCA-53CD96379541}" type="sibTrans" cxnId="{11563E20-5CBF-42A5-8413-C1E4BDF1F3B9}">
      <dgm:prSet/>
      <dgm:spPr/>
      <dgm:t>
        <a:bodyPr/>
        <a:lstStyle/>
        <a:p>
          <a:endParaRPr lang="en-US"/>
        </a:p>
      </dgm:t>
    </dgm:pt>
    <dgm:pt modelId="{5F159FC4-038F-4D2B-A5C0-111293006E22}" type="pres">
      <dgm:prSet presAssocID="{E1325732-F1ED-4B9D-AD5A-8853FE6BF507}" presName="outerComposite" presStyleCnt="0">
        <dgm:presLayoutVars>
          <dgm:chMax val="5"/>
          <dgm:dir/>
          <dgm:resizeHandles val="exact"/>
        </dgm:presLayoutVars>
      </dgm:prSet>
      <dgm:spPr/>
    </dgm:pt>
    <dgm:pt modelId="{08A77AD1-93B5-476C-8725-47F084CFAE92}" type="pres">
      <dgm:prSet presAssocID="{E1325732-F1ED-4B9D-AD5A-8853FE6BF507}" presName="dummyMaxCanvas" presStyleCnt="0">
        <dgm:presLayoutVars/>
      </dgm:prSet>
      <dgm:spPr/>
    </dgm:pt>
    <dgm:pt modelId="{4B6AA60B-19C4-4390-B4A8-8586A2F0E0F9}" type="pres">
      <dgm:prSet presAssocID="{E1325732-F1ED-4B9D-AD5A-8853FE6BF507}" presName="FiveNodes_1" presStyleLbl="node1" presStyleIdx="0" presStyleCnt="5">
        <dgm:presLayoutVars>
          <dgm:bulletEnabled val="1"/>
        </dgm:presLayoutVars>
      </dgm:prSet>
      <dgm:spPr/>
    </dgm:pt>
    <dgm:pt modelId="{8581F147-88FB-445D-9DC0-00EF4B6C1E72}" type="pres">
      <dgm:prSet presAssocID="{E1325732-F1ED-4B9D-AD5A-8853FE6BF507}" presName="FiveNodes_2" presStyleLbl="node1" presStyleIdx="1" presStyleCnt="5">
        <dgm:presLayoutVars>
          <dgm:bulletEnabled val="1"/>
        </dgm:presLayoutVars>
      </dgm:prSet>
      <dgm:spPr/>
    </dgm:pt>
    <dgm:pt modelId="{40F7C40E-C97C-4781-82FE-ECA7DEC87F60}" type="pres">
      <dgm:prSet presAssocID="{E1325732-F1ED-4B9D-AD5A-8853FE6BF507}" presName="FiveNodes_3" presStyleLbl="node1" presStyleIdx="2" presStyleCnt="5">
        <dgm:presLayoutVars>
          <dgm:bulletEnabled val="1"/>
        </dgm:presLayoutVars>
      </dgm:prSet>
      <dgm:spPr/>
    </dgm:pt>
    <dgm:pt modelId="{7017152A-0012-4A20-A99D-6B95ADCCF8B9}" type="pres">
      <dgm:prSet presAssocID="{E1325732-F1ED-4B9D-AD5A-8853FE6BF507}" presName="FiveNodes_4" presStyleLbl="node1" presStyleIdx="3" presStyleCnt="5" custLinFactNeighborX="-307" custLinFactNeighborY="1829">
        <dgm:presLayoutVars>
          <dgm:bulletEnabled val="1"/>
        </dgm:presLayoutVars>
      </dgm:prSet>
      <dgm:spPr/>
    </dgm:pt>
    <dgm:pt modelId="{777276F2-6D9E-4C1A-A70E-53EBAA1BA7D5}" type="pres">
      <dgm:prSet presAssocID="{E1325732-F1ED-4B9D-AD5A-8853FE6BF507}" presName="FiveNodes_5" presStyleLbl="node1" presStyleIdx="4" presStyleCnt="5">
        <dgm:presLayoutVars>
          <dgm:bulletEnabled val="1"/>
        </dgm:presLayoutVars>
      </dgm:prSet>
      <dgm:spPr/>
    </dgm:pt>
    <dgm:pt modelId="{62FA9437-CEF3-4E5B-941C-84753CADDF41}" type="pres">
      <dgm:prSet presAssocID="{E1325732-F1ED-4B9D-AD5A-8853FE6BF507}" presName="FiveConn_1-2" presStyleLbl="fgAccFollowNode1" presStyleIdx="0" presStyleCnt="4">
        <dgm:presLayoutVars>
          <dgm:bulletEnabled val="1"/>
        </dgm:presLayoutVars>
      </dgm:prSet>
      <dgm:spPr/>
    </dgm:pt>
    <dgm:pt modelId="{FED3DCBC-D257-4342-9232-A25BA2950CFD}" type="pres">
      <dgm:prSet presAssocID="{E1325732-F1ED-4B9D-AD5A-8853FE6BF507}" presName="FiveConn_2-3" presStyleLbl="fgAccFollowNode1" presStyleIdx="1" presStyleCnt="4">
        <dgm:presLayoutVars>
          <dgm:bulletEnabled val="1"/>
        </dgm:presLayoutVars>
      </dgm:prSet>
      <dgm:spPr/>
    </dgm:pt>
    <dgm:pt modelId="{889A2AB3-B0FD-428F-9829-E22261723159}" type="pres">
      <dgm:prSet presAssocID="{E1325732-F1ED-4B9D-AD5A-8853FE6BF507}" presName="FiveConn_3-4" presStyleLbl="fgAccFollowNode1" presStyleIdx="2" presStyleCnt="4">
        <dgm:presLayoutVars>
          <dgm:bulletEnabled val="1"/>
        </dgm:presLayoutVars>
      </dgm:prSet>
      <dgm:spPr/>
    </dgm:pt>
    <dgm:pt modelId="{970FAADC-29C7-4D93-B4F3-43D032AED30D}" type="pres">
      <dgm:prSet presAssocID="{E1325732-F1ED-4B9D-AD5A-8853FE6BF507}" presName="FiveConn_4-5" presStyleLbl="fgAccFollowNode1" presStyleIdx="3" presStyleCnt="4">
        <dgm:presLayoutVars>
          <dgm:bulletEnabled val="1"/>
        </dgm:presLayoutVars>
      </dgm:prSet>
      <dgm:spPr/>
    </dgm:pt>
    <dgm:pt modelId="{EF12B01D-FE4D-4362-BC84-F34E22A22E84}" type="pres">
      <dgm:prSet presAssocID="{E1325732-F1ED-4B9D-AD5A-8853FE6BF507}" presName="FiveNodes_1_text" presStyleLbl="node1" presStyleIdx="4" presStyleCnt="5">
        <dgm:presLayoutVars>
          <dgm:bulletEnabled val="1"/>
        </dgm:presLayoutVars>
      </dgm:prSet>
      <dgm:spPr/>
    </dgm:pt>
    <dgm:pt modelId="{BB5513FB-3263-4136-8B60-B79FBAB925A8}" type="pres">
      <dgm:prSet presAssocID="{E1325732-F1ED-4B9D-AD5A-8853FE6BF507}" presName="FiveNodes_2_text" presStyleLbl="node1" presStyleIdx="4" presStyleCnt="5">
        <dgm:presLayoutVars>
          <dgm:bulletEnabled val="1"/>
        </dgm:presLayoutVars>
      </dgm:prSet>
      <dgm:spPr/>
    </dgm:pt>
    <dgm:pt modelId="{BE86514E-0681-47B7-BE06-3397325D5BB0}" type="pres">
      <dgm:prSet presAssocID="{E1325732-F1ED-4B9D-AD5A-8853FE6BF507}" presName="FiveNodes_3_text" presStyleLbl="node1" presStyleIdx="4" presStyleCnt="5">
        <dgm:presLayoutVars>
          <dgm:bulletEnabled val="1"/>
        </dgm:presLayoutVars>
      </dgm:prSet>
      <dgm:spPr/>
    </dgm:pt>
    <dgm:pt modelId="{D13E69FD-33D4-4F8F-A654-28A597C7FE1D}" type="pres">
      <dgm:prSet presAssocID="{E1325732-F1ED-4B9D-AD5A-8853FE6BF507}" presName="FiveNodes_4_text" presStyleLbl="node1" presStyleIdx="4" presStyleCnt="5">
        <dgm:presLayoutVars>
          <dgm:bulletEnabled val="1"/>
        </dgm:presLayoutVars>
      </dgm:prSet>
      <dgm:spPr/>
    </dgm:pt>
    <dgm:pt modelId="{F942FAF4-7C60-490D-8566-2C3946A28E92}" type="pres">
      <dgm:prSet presAssocID="{E1325732-F1ED-4B9D-AD5A-8853FE6BF50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67A08-EFC4-4E2B-AD50-47BC8E2055CD}" type="presOf" srcId="{88DD2910-A3D4-42ED-9F54-C0A26DAA4FC6}" destId="{D13E69FD-33D4-4F8F-A654-28A597C7FE1D}" srcOrd="1" destOrd="0" presId="urn:microsoft.com/office/officeart/2005/8/layout/vProcess5"/>
    <dgm:cxn modelId="{2FE57B0C-5910-4EE4-B001-6A9EBE455EB0}" type="presOf" srcId="{D086448F-B6B3-459B-BD41-654AF8D7A70A}" destId="{8581F147-88FB-445D-9DC0-00EF4B6C1E72}" srcOrd="0" destOrd="0" presId="urn:microsoft.com/office/officeart/2005/8/layout/vProcess5"/>
    <dgm:cxn modelId="{11563E20-5CBF-42A5-8413-C1E4BDF1F3B9}" srcId="{E1325732-F1ED-4B9D-AD5A-8853FE6BF507}" destId="{BEDE051E-93AF-4E91-A443-53469C905FE9}" srcOrd="4" destOrd="0" parTransId="{E70144CD-50D2-4506-A122-0CACC2491CF2}" sibTransId="{2F544FE7-2873-4956-BCCA-53CD96379541}"/>
    <dgm:cxn modelId="{9F0CCE27-4323-44DB-83E3-8AA82C7E1F1A}" type="presOf" srcId="{83FE2B63-B7D4-4F65-B4AE-464B02D40DAF}" destId="{62FA9437-CEF3-4E5B-941C-84753CADDF41}" srcOrd="0" destOrd="0" presId="urn:microsoft.com/office/officeart/2005/8/layout/vProcess5"/>
    <dgm:cxn modelId="{AF1DAA32-6A4A-4B44-A2C2-88E1098BAAA9}" type="presOf" srcId="{8B92A5D1-C660-4C2E-8556-50F302AFAB36}" destId="{BE86514E-0681-47B7-BE06-3397325D5BB0}" srcOrd="1" destOrd="0" presId="urn:microsoft.com/office/officeart/2005/8/layout/vProcess5"/>
    <dgm:cxn modelId="{08A61C38-BF1F-4400-8D2E-0F6488485133}" type="presOf" srcId="{437E455D-56D0-4B6B-AF48-CA095902EE57}" destId="{4B6AA60B-19C4-4390-B4A8-8586A2F0E0F9}" srcOrd="0" destOrd="0" presId="urn:microsoft.com/office/officeart/2005/8/layout/vProcess5"/>
    <dgm:cxn modelId="{EC61C53C-A117-435D-92DA-20E194F6866A}" type="presOf" srcId="{8B92A5D1-C660-4C2E-8556-50F302AFAB36}" destId="{40F7C40E-C97C-4781-82FE-ECA7DEC87F60}" srcOrd="0" destOrd="0" presId="urn:microsoft.com/office/officeart/2005/8/layout/vProcess5"/>
    <dgm:cxn modelId="{D2FBF669-07B7-45C0-AB0C-FD9455121900}" type="presOf" srcId="{BEDE051E-93AF-4E91-A443-53469C905FE9}" destId="{777276F2-6D9E-4C1A-A70E-53EBAA1BA7D5}" srcOrd="0" destOrd="0" presId="urn:microsoft.com/office/officeart/2005/8/layout/vProcess5"/>
    <dgm:cxn modelId="{2AC6B950-ECEA-426A-B93A-12829186ED52}" type="presOf" srcId="{E1325732-F1ED-4B9D-AD5A-8853FE6BF507}" destId="{5F159FC4-038F-4D2B-A5C0-111293006E22}" srcOrd="0" destOrd="0" presId="urn:microsoft.com/office/officeart/2005/8/layout/vProcess5"/>
    <dgm:cxn modelId="{374A3B86-3D28-4F58-9406-7D6960FFD61F}" type="presOf" srcId="{D086448F-B6B3-459B-BD41-654AF8D7A70A}" destId="{BB5513FB-3263-4136-8B60-B79FBAB925A8}" srcOrd="1" destOrd="0" presId="urn:microsoft.com/office/officeart/2005/8/layout/vProcess5"/>
    <dgm:cxn modelId="{DCACAF8D-3B31-4C7F-9216-FC41D56EF67B}" srcId="{E1325732-F1ED-4B9D-AD5A-8853FE6BF507}" destId="{D086448F-B6B3-459B-BD41-654AF8D7A70A}" srcOrd="1" destOrd="0" parTransId="{05DFC2D1-8D11-4CEC-B392-C30C3170813C}" sibTransId="{C41AB6D2-D39A-4E88-A95A-4247F5263E33}"/>
    <dgm:cxn modelId="{B598978E-F408-4D48-90B6-B0D9CA020914}" srcId="{E1325732-F1ED-4B9D-AD5A-8853FE6BF507}" destId="{8B92A5D1-C660-4C2E-8556-50F302AFAB36}" srcOrd="2" destOrd="0" parTransId="{86B07DBC-E994-4662-B49C-B4FD09C4297C}" sibTransId="{2BA552FB-73F6-44C1-8488-7013F37C0720}"/>
    <dgm:cxn modelId="{17813991-691B-4D03-9DF7-1EE95CB05C49}" type="presOf" srcId="{2BA552FB-73F6-44C1-8488-7013F37C0720}" destId="{889A2AB3-B0FD-428F-9829-E22261723159}" srcOrd="0" destOrd="0" presId="urn:microsoft.com/office/officeart/2005/8/layout/vProcess5"/>
    <dgm:cxn modelId="{CE53F195-619D-485B-8E7A-37CEBD8BC0AE}" type="presOf" srcId="{C41AB6D2-D39A-4E88-A95A-4247F5263E33}" destId="{FED3DCBC-D257-4342-9232-A25BA2950CFD}" srcOrd="0" destOrd="0" presId="urn:microsoft.com/office/officeart/2005/8/layout/vProcess5"/>
    <dgm:cxn modelId="{90CBF89A-E648-4192-94A6-E26EE310F6A9}" type="presOf" srcId="{88DD2910-A3D4-42ED-9F54-C0A26DAA4FC6}" destId="{7017152A-0012-4A20-A99D-6B95ADCCF8B9}" srcOrd="0" destOrd="0" presId="urn:microsoft.com/office/officeart/2005/8/layout/vProcess5"/>
    <dgm:cxn modelId="{C40DFBAF-9ECF-4C55-ABFD-0BE610CD57C1}" type="presOf" srcId="{2E2F41A8-BA27-46B5-8C69-E4A81925D6E7}" destId="{970FAADC-29C7-4D93-B4F3-43D032AED30D}" srcOrd="0" destOrd="0" presId="urn:microsoft.com/office/officeart/2005/8/layout/vProcess5"/>
    <dgm:cxn modelId="{1EE52DC0-2D1C-43EF-A4CD-84F0720F4F4E}" srcId="{E1325732-F1ED-4B9D-AD5A-8853FE6BF507}" destId="{88DD2910-A3D4-42ED-9F54-C0A26DAA4FC6}" srcOrd="3" destOrd="0" parTransId="{CF1C193D-E4CD-48DF-8DC4-240EE434B7E7}" sibTransId="{2E2F41A8-BA27-46B5-8C69-E4A81925D6E7}"/>
    <dgm:cxn modelId="{C9A6B6C9-5F70-4C71-AF3E-2A2EADFCE17E}" type="presOf" srcId="{BEDE051E-93AF-4E91-A443-53469C905FE9}" destId="{F942FAF4-7C60-490D-8566-2C3946A28E92}" srcOrd="1" destOrd="0" presId="urn:microsoft.com/office/officeart/2005/8/layout/vProcess5"/>
    <dgm:cxn modelId="{B6D6C9D8-6DC8-4FEB-8E26-9B2036C43B9E}" srcId="{E1325732-F1ED-4B9D-AD5A-8853FE6BF507}" destId="{437E455D-56D0-4B6B-AF48-CA095902EE57}" srcOrd="0" destOrd="0" parTransId="{0142BC77-5562-4527-A4E4-34293D6EBBDB}" sibTransId="{83FE2B63-B7D4-4F65-B4AE-464B02D40DAF}"/>
    <dgm:cxn modelId="{2963D1F7-061A-4385-BD3B-110D68D913C9}" type="presOf" srcId="{437E455D-56D0-4B6B-AF48-CA095902EE57}" destId="{EF12B01D-FE4D-4362-BC84-F34E22A22E84}" srcOrd="1" destOrd="0" presId="urn:microsoft.com/office/officeart/2005/8/layout/vProcess5"/>
    <dgm:cxn modelId="{C98B3E13-E234-4EC4-B87C-AFEF409A369C}" type="presParOf" srcId="{5F159FC4-038F-4D2B-A5C0-111293006E22}" destId="{08A77AD1-93B5-476C-8725-47F084CFAE92}" srcOrd="0" destOrd="0" presId="urn:microsoft.com/office/officeart/2005/8/layout/vProcess5"/>
    <dgm:cxn modelId="{425D63EB-FE2A-43EC-954D-E2428EDC73F0}" type="presParOf" srcId="{5F159FC4-038F-4D2B-A5C0-111293006E22}" destId="{4B6AA60B-19C4-4390-B4A8-8586A2F0E0F9}" srcOrd="1" destOrd="0" presId="urn:microsoft.com/office/officeart/2005/8/layout/vProcess5"/>
    <dgm:cxn modelId="{40481D89-B218-44D6-B6BB-D34142BA71E1}" type="presParOf" srcId="{5F159FC4-038F-4D2B-A5C0-111293006E22}" destId="{8581F147-88FB-445D-9DC0-00EF4B6C1E72}" srcOrd="2" destOrd="0" presId="urn:microsoft.com/office/officeart/2005/8/layout/vProcess5"/>
    <dgm:cxn modelId="{58081DF5-FD81-4282-9318-3FC2901768EC}" type="presParOf" srcId="{5F159FC4-038F-4D2B-A5C0-111293006E22}" destId="{40F7C40E-C97C-4781-82FE-ECA7DEC87F60}" srcOrd="3" destOrd="0" presId="urn:microsoft.com/office/officeart/2005/8/layout/vProcess5"/>
    <dgm:cxn modelId="{9D171AAE-91D4-407E-8A04-B79666369303}" type="presParOf" srcId="{5F159FC4-038F-4D2B-A5C0-111293006E22}" destId="{7017152A-0012-4A20-A99D-6B95ADCCF8B9}" srcOrd="4" destOrd="0" presId="urn:microsoft.com/office/officeart/2005/8/layout/vProcess5"/>
    <dgm:cxn modelId="{9B95D2C8-8830-4D5D-A6E8-9089155B098A}" type="presParOf" srcId="{5F159FC4-038F-4D2B-A5C0-111293006E22}" destId="{777276F2-6D9E-4C1A-A70E-53EBAA1BA7D5}" srcOrd="5" destOrd="0" presId="urn:microsoft.com/office/officeart/2005/8/layout/vProcess5"/>
    <dgm:cxn modelId="{059F3623-E75B-4BF7-A9FE-E0E2A59DB99D}" type="presParOf" srcId="{5F159FC4-038F-4D2B-A5C0-111293006E22}" destId="{62FA9437-CEF3-4E5B-941C-84753CADDF41}" srcOrd="6" destOrd="0" presId="urn:microsoft.com/office/officeart/2005/8/layout/vProcess5"/>
    <dgm:cxn modelId="{B0785F59-303B-44F0-A419-8615A863A5D4}" type="presParOf" srcId="{5F159FC4-038F-4D2B-A5C0-111293006E22}" destId="{FED3DCBC-D257-4342-9232-A25BA2950CFD}" srcOrd="7" destOrd="0" presId="urn:microsoft.com/office/officeart/2005/8/layout/vProcess5"/>
    <dgm:cxn modelId="{522CA8CC-2C9A-4605-8AEB-885E4B9D6833}" type="presParOf" srcId="{5F159FC4-038F-4D2B-A5C0-111293006E22}" destId="{889A2AB3-B0FD-428F-9829-E22261723159}" srcOrd="8" destOrd="0" presId="urn:microsoft.com/office/officeart/2005/8/layout/vProcess5"/>
    <dgm:cxn modelId="{4A71F6F1-1674-407A-9E47-124A743745F4}" type="presParOf" srcId="{5F159FC4-038F-4D2B-A5C0-111293006E22}" destId="{970FAADC-29C7-4D93-B4F3-43D032AED30D}" srcOrd="9" destOrd="0" presId="urn:microsoft.com/office/officeart/2005/8/layout/vProcess5"/>
    <dgm:cxn modelId="{63A68EFB-8838-4F2D-A0D6-DF3247100369}" type="presParOf" srcId="{5F159FC4-038F-4D2B-A5C0-111293006E22}" destId="{EF12B01D-FE4D-4362-BC84-F34E22A22E84}" srcOrd="10" destOrd="0" presId="urn:microsoft.com/office/officeart/2005/8/layout/vProcess5"/>
    <dgm:cxn modelId="{942C696E-EC50-4397-8781-9BF52A89CBF1}" type="presParOf" srcId="{5F159FC4-038F-4D2B-A5C0-111293006E22}" destId="{BB5513FB-3263-4136-8B60-B79FBAB925A8}" srcOrd="11" destOrd="0" presId="urn:microsoft.com/office/officeart/2005/8/layout/vProcess5"/>
    <dgm:cxn modelId="{E47BAB41-5FA5-437B-B3F8-11CCE3437BF7}" type="presParOf" srcId="{5F159FC4-038F-4D2B-A5C0-111293006E22}" destId="{BE86514E-0681-47B7-BE06-3397325D5BB0}" srcOrd="12" destOrd="0" presId="urn:microsoft.com/office/officeart/2005/8/layout/vProcess5"/>
    <dgm:cxn modelId="{FF461A95-F7A4-4FD5-95A7-CA988FA616FD}" type="presParOf" srcId="{5F159FC4-038F-4D2B-A5C0-111293006E22}" destId="{D13E69FD-33D4-4F8F-A654-28A597C7FE1D}" srcOrd="13" destOrd="0" presId="urn:microsoft.com/office/officeart/2005/8/layout/vProcess5"/>
    <dgm:cxn modelId="{549ED685-F8B5-4C7C-8B07-B50F302EF3D0}" type="presParOf" srcId="{5F159FC4-038F-4D2B-A5C0-111293006E22}" destId="{F942FAF4-7C60-490D-8566-2C3946A28E9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B3A74-EE52-4EC6-9D99-4A5F225C3C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2909B-433A-44B1-A9C8-0B11FD740821}">
      <dgm:prSet/>
      <dgm:spPr/>
      <dgm:t>
        <a:bodyPr/>
        <a:lstStyle/>
        <a:p>
          <a:r>
            <a:rPr lang="nl-NL" dirty="0"/>
            <a:t>Start op 2 januari 2021 als monteur (ZZP) in de  dak/wandbeplating</a:t>
          </a:r>
          <a:endParaRPr lang="en-US" dirty="0"/>
        </a:p>
      </dgm:t>
    </dgm:pt>
    <dgm:pt modelId="{EA777E0E-736B-497E-A210-DE7A81856BE5}" type="parTrans" cxnId="{42F037BE-744B-46E5-8949-18F6E2951C1C}">
      <dgm:prSet/>
      <dgm:spPr/>
      <dgm:t>
        <a:bodyPr/>
        <a:lstStyle/>
        <a:p>
          <a:endParaRPr lang="en-US"/>
        </a:p>
      </dgm:t>
    </dgm:pt>
    <dgm:pt modelId="{B64BBF22-E939-479C-9292-F3B958895AF0}" type="sibTrans" cxnId="{42F037BE-744B-46E5-8949-18F6E2951C1C}">
      <dgm:prSet/>
      <dgm:spPr/>
      <dgm:t>
        <a:bodyPr/>
        <a:lstStyle/>
        <a:p>
          <a:endParaRPr lang="en-US"/>
        </a:p>
      </dgm:t>
    </dgm:pt>
    <dgm:pt modelId="{2D73553A-34EB-40E8-9BDC-4B0633428D6C}">
      <dgm:prSet/>
      <dgm:spPr/>
      <dgm:t>
        <a:bodyPr/>
        <a:lstStyle/>
        <a:p>
          <a:r>
            <a:rPr lang="nl-NL" dirty="0"/>
            <a:t>Op 31 december 2020 treedt hij officieel uit dienst</a:t>
          </a:r>
          <a:endParaRPr lang="en-US" dirty="0"/>
        </a:p>
      </dgm:t>
    </dgm:pt>
    <dgm:pt modelId="{92B47FF3-0709-41B2-AA24-C98FEA697FAD}" type="parTrans" cxnId="{DD289022-A4C0-4411-A29A-4E2E14ADAFFC}">
      <dgm:prSet/>
      <dgm:spPr/>
      <dgm:t>
        <a:bodyPr/>
        <a:lstStyle/>
        <a:p>
          <a:endParaRPr lang="en-US"/>
        </a:p>
      </dgm:t>
    </dgm:pt>
    <dgm:pt modelId="{565842B3-F981-4623-92A1-030F7D6417C4}" type="sibTrans" cxnId="{DD289022-A4C0-4411-A29A-4E2E14ADAFFC}">
      <dgm:prSet/>
      <dgm:spPr/>
      <dgm:t>
        <a:bodyPr/>
        <a:lstStyle/>
        <a:p>
          <a:endParaRPr lang="en-US"/>
        </a:p>
      </dgm:t>
    </dgm:pt>
    <dgm:pt modelId="{35A01F47-C957-40D9-A5BD-EAA5D9679739}">
      <dgm:prSet/>
      <dgm:spPr/>
      <dgm:t>
        <a:bodyPr/>
        <a:lstStyle/>
        <a:p>
          <a:r>
            <a:rPr lang="nl-NL"/>
            <a:t>Zijn geprognotiseerde WUO is € 70.000</a:t>
          </a:r>
          <a:endParaRPr lang="en-US"/>
        </a:p>
      </dgm:t>
    </dgm:pt>
    <dgm:pt modelId="{1B93583B-9C1A-4F95-B620-BC34606FC029}" type="parTrans" cxnId="{C8C357C8-A818-48AE-93B6-D4EFF1B26B7D}">
      <dgm:prSet/>
      <dgm:spPr/>
      <dgm:t>
        <a:bodyPr/>
        <a:lstStyle/>
        <a:p>
          <a:endParaRPr lang="en-US"/>
        </a:p>
      </dgm:t>
    </dgm:pt>
    <dgm:pt modelId="{6A73A63A-DF61-498D-A99B-150FBE312E4B}" type="sibTrans" cxnId="{C8C357C8-A818-48AE-93B6-D4EFF1B26B7D}">
      <dgm:prSet/>
      <dgm:spPr/>
      <dgm:t>
        <a:bodyPr/>
        <a:lstStyle/>
        <a:p>
          <a:endParaRPr lang="en-US"/>
        </a:p>
      </dgm:t>
    </dgm:pt>
    <dgm:pt modelId="{FE17A6ED-93FF-4D0E-AFE4-CFBA877178CB}" type="pres">
      <dgm:prSet presAssocID="{34EB3A74-EE52-4EC6-9D99-4A5F225C3C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7BB83A-3749-401D-83A6-B23FDFF00E32}" type="pres">
      <dgm:prSet presAssocID="{1BA2909B-433A-44B1-A9C8-0B11FD740821}" presName="hierRoot1" presStyleCnt="0"/>
      <dgm:spPr/>
    </dgm:pt>
    <dgm:pt modelId="{2B3A0FB8-F3CC-48EC-9409-996610F7922F}" type="pres">
      <dgm:prSet presAssocID="{1BA2909B-433A-44B1-A9C8-0B11FD740821}" presName="composite" presStyleCnt="0"/>
      <dgm:spPr/>
    </dgm:pt>
    <dgm:pt modelId="{723F583C-CA0C-4037-B9BB-BCD43EC0E0DF}" type="pres">
      <dgm:prSet presAssocID="{1BA2909B-433A-44B1-A9C8-0B11FD740821}" presName="background" presStyleLbl="node0" presStyleIdx="0" presStyleCnt="3"/>
      <dgm:spPr/>
    </dgm:pt>
    <dgm:pt modelId="{29E986B3-7E37-4B6C-9045-FB48777725B3}" type="pres">
      <dgm:prSet presAssocID="{1BA2909B-433A-44B1-A9C8-0B11FD740821}" presName="text" presStyleLbl="fgAcc0" presStyleIdx="0" presStyleCnt="3">
        <dgm:presLayoutVars>
          <dgm:chPref val="3"/>
        </dgm:presLayoutVars>
      </dgm:prSet>
      <dgm:spPr/>
    </dgm:pt>
    <dgm:pt modelId="{CF3E123D-20D7-4A7D-A1C4-D74D4F689FD5}" type="pres">
      <dgm:prSet presAssocID="{1BA2909B-433A-44B1-A9C8-0B11FD740821}" presName="hierChild2" presStyleCnt="0"/>
      <dgm:spPr/>
    </dgm:pt>
    <dgm:pt modelId="{BA5CDFEC-F55D-4E22-9D44-096813F448C3}" type="pres">
      <dgm:prSet presAssocID="{2D73553A-34EB-40E8-9BDC-4B0633428D6C}" presName="hierRoot1" presStyleCnt="0"/>
      <dgm:spPr/>
    </dgm:pt>
    <dgm:pt modelId="{43C4799B-8316-4DA5-81EC-5DF670C4CDEF}" type="pres">
      <dgm:prSet presAssocID="{2D73553A-34EB-40E8-9BDC-4B0633428D6C}" presName="composite" presStyleCnt="0"/>
      <dgm:spPr/>
    </dgm:pt>
    <dgm:pt modelId="{738B5EC1-DCCB-49D8-B7FC-52191CD9B0F6}" type="pres">
      <dgm:prSet presAssocID="{2D73553A-34EB-40E8-9BDC-4B0633428D6C}" presName="background" presStyleLbl="node0" presStyleIdx="1" presStyleCnt="3"/>
      <dgm:spPr/>
    </dgm:pt>
    <dgm:pt modelId="{10F88504-0293-4237-9346-B5CB23D5FD79}" type="pres">
      <dgm:prSet presAssocID="{2D73553A-34EB-40E8-9BDC-4B0633428D6C}" presName="text" presStyleLbl="fgAcc0" presStyleIdx="1" presStyleCnt="3">
        <dgm:presLayoutVars>
          <dgm:chPref val="3"/>
        </dgm:presLayoutVars>
      </dgm:prSet>
      <dgm:spPr/>
    </dgm:pt>
    <dgm:pt modelId="{06001A7F-4239-402F-914E-BB927292BA18}" type="pres">
      <dgm:prSet presAssocID="{2D73553A-34EB-40E8-9BDC-4B0633428D6C}" presName="hierChild2" presStyleCnt="0"/>
      <dgm:spPr/>
    </dgm:pt>
    <dgm:pt modelId="{ABEBE529-B521-4FA5-96D3-008C4A397BA8}" type="pres">
      <dgm:prSet presAssocID="{35A01F47-C957-40D9-A5BD-EAA5D9679739}" presName="hierRoot1" presStyleCnt="0"/>
      <dgm:spPr/>
    </dgm:pt>
    <dgm:pt modelId="{9970C1F9-A0D1-49BA-A970-B7FC3FFF9AB9}" type="pres">
      <dgm:prSet presAssocID="{35A01F47-C957-40D9-A5BD-EAA5D9679739}" presName="composite" presStyleCnt="0"/>
      <dgm:spPr/>
    </dgm:pt>
    <dgm:pt modelId="{3CF4C4FA-9CC1-496F-BCE0-798F09EE14C9}" type="pres">
      <dgm:prSet presAssocID="{35A01F47-C957-40D9-A5BD-EAA5D9679739}" presName="background" presStyleLbl="node0" presStyleIdx="2" presStyleCnt="3"/>
      <dgm:spPr/>
    </dgm:pt>
    <dgm:pt modelId="{F2D82ACD-656B-4F15-A6BD-04583C100D98}" type="pres">
      <dgm:prSet presAssocID="{35A01F47-C957-40D9-A5BD-EAA5D9679739}" presName="text" presStyleLbl="fgAcc0" presStyleIdx="2" presStyleCnt="3">
        <dgm:presLayoutVars>
          <dgm:chPref val="3"/>
        </dgm:presLayoutVars>
      </dgm:prSet>
      <dgm:spPr/>
    </dgm:pt>
    <dgm:pt modelId="{B699020D-D1EC-4D0C-88E6-F1318D66EE69}" type="pres">
      <dgm:prSet presAssocID="{35A01F47-C957-40D9-A5BD-EAA5D9679739}" presName="hierChild2" presStyleCnt="0"/>
      <dgm:spPr/>
    </dgm:pt>
  </dgm:ptLst>
  <dgm:cxnLst>
    <dgm:cxn modelId="{DD289022-A4C0-4411-A29A-4E2E14ADAFFC}" srcId="{34EB3A74-EE52-4EC6-9D99-4A5F225C3C49}" destId="{2D73553A-34EB-40E8-9BDC-4B0633428D6C}" srcOrd="1" destOrd="0" parTransId="{92B47FF3-0709-41B2-AA24-C98FEA697FAD}" sibTransId="{565842B3-F981-4623-92A1-030F7D6417C4}"/>
    <dgm:cxn modelId="{F16FFA2E-69F3-430C-ABB7-B95ACF20996D}" type="presOf" srcId="{34EB3A74-EE52-4EC6-9D99-4A5F225C3C49}" destId="{FE17A6ED-93FF-4D0E-AFE4-CFBA877178CB}" srcOrd="0" destOrd="0" presId="urn:microsoft.com/office/officeart/2005/8/layout/hierarchy1"/>
    <dgm:cxn modelId="{86141468-230C-411B-B1D3-803308B2014E}" type="presOf" srcId="{2D73553A-34EB-40E8-9BDC-4B0633428D6C}" destId="{10F88504-0293-4237-9346-B5CB23D5FD79}" srcOrd="0" destOrd="0" presId="urn:microsoft.com/office/officeart/2005/8/layout/hierarchy1"/>
    <dgm:cxn modelId="{40225A9D-A8A8-4574-8943-972A62E3DCB1}" type="presOf" srcId="{1BA2909B-433A-44B1-A9C8-0B11FD740821}" destId="{29E986B3-7E37-4B6C-9045-FB48777725B3}" srcOrd="0" destOrd="0" presId="urn:microsoft.com/office/officeart/2005/8/layout/hierarchy1"/>
    <dgm:cxn modelId="{42F037BE-744B-46E5-8949-18F6E2951C1C}" srcId="{34EB3A74-EE52-4EC6-9D99-4A5F225C3C49}" destId="{1BA2909B-433A-44B1-A9C8-0B11FD740821}" srcOrd="0" destOrd="0" parTransId="{EA777E0E-736B-497E-A210-DE7A81856BE5}" sibTransId="{B64BBF22-E939-479C-9292-F3B958895AF0}"/>
    <dgm:cxn modelId="{C8C357C8-A818-48AE-93B6-D4EFF1B26B7D}" srcId="{34EB3A74-EE52-4EC6-9D99-4A5F225C3C49}" destId="{35A01F47-C957-40D9-A5BD-EAA5D9679739}" srcOrd="2" destOrd="0" parTransId="{1B93583B-9C1A-4F95-B620-BC34606FC029}" sibTransId="{6A73A63A-DF61-498D-A99B-150FBE312E4B}"/>
    <dgm:cxn modelId="{49286EC9-DB9C-4251-A1E8-2EC4D35ADEAC}" type="presOf" srcId="{35A01F47-C957-40D9-A5BD-EAA5D9679739}" destId="{F2D82ACD-656B-4F15-A6BD-04583C100D98}" srcOrd="0" destOrd="0" presId="urn:microsoft.com/office/officeart/2005/8/layout/hierarchy1"/>
    <dgm:cxn modelId="{B13BA849-72E9-4210-9E21-B71D9F346A5B}" type="presParOf" srcId="{FE17A6ED-93FF-4D0E-AFE4-CFBA877178CB}" destId="{4E7BB83A-3749-401D-83A6-B23FDFF00E32}" srcOrd="0" destOrd="0" presId="urn:microsoft.com/office/officeart/2005/8/layout/hierarchy1"/>
    <dgm:cxn modelId="{7B2CCBE1-35D7-48A1-A74F-5C3E003586AD}" type="presParOf" srcId="{4E7BB83A-3749-401D-83A6-B23FDFF00E32}" destId="{2B3A0FB8-F3CC-48EC-9409-996610F7922F}" srcOrd="0" destOrd="0" presId="urn:microsoft.com/office/officeart/2005/8/layout/hierarchy1"/>
    <dgm:cxn modelId="{8B36B087-8761-4A4A-BD8C-A9FDEFA12688}" type="presParOf" srcId="{2B3A0FB8-F3CC-48EC-9409-996610F7922F}" destId="{723F583C-CA0C-4037-B9BB-BCD43EC0E0DF}" srcOrd="0" destOrd="0" presId="urn:microsoft.com/office/officeart/2005/8/layout/hierarchy1"/>
    <dgm:cxn modelId="{4346BA09-3D5C-4956-82C6-D0FBA00BA0E7}" type="presParOf" srcId="{2B3A0FB8-F3CC-48EC-9409-996610F7922F}" destId="{29E986B3-7E37-4B6C-9045-FB48777725B3}" srcOrd="1" destOrd="0" presId="urn:microsoft.com/office/officeart/2005/8/layout/hierarchy1"/>
    <dgm:cxn modelId="{10561E09-CD57-4457-AAEB-B3EE89FB1954}" type="presParOf" srcId="{4E7BB83A-3749-401D-83A6-B23FDFF00E32}" destId="{CF3E123D-20D7-4A7D-A1C4-D74D4F689FD5}" srcOrd="1" destOrd="0" presId="urn:microsoft.com/office/officeart/2005/8/layout/hierarchy1"/>
    <dgm:cxn modelId="{76DE1BFC-11D2-48A7-9BED-486520BDFE4C}" type="presParOf" srcId="{FE17A6ED-93FF-4D0E-AFE4-CFBA877178CB}" destId="{BA5CDFEC-F55D-4E22-9D44-096813F448C3}" srcOrd="1" destOrd="0" presId="urn:microsoft.com/office/officeart/2005/8/layout/hierarchy1"/>
    <dgm:cxn modelId="{0D799158-3B86-4A93-A1C6-D2234341BC11}" type="presParOf" srcId="{BA5CDFEC-F55D-4E22-9D44-096813F448C3}" destId="{43C4799B-8316-4DA5-81EC-5DF670C4CDEF}" srcOrd="0" destOrd="0" presId="urn:microsoft.com/office/officeart/2005/8/layout/hierarchy1"/>
    <dgm:cxn modelId="{6D924028-094B-4DD8-86BF-1D5645F29478}" type="presParOf" srcId="{43C4799B-8316-4DA5-81EC-5DF670C4CDEF}" destId="{738B5EC1-DCCB-49D8-B7FC-52191CD9B0F6}" srcOrd="0" destOrd="0" presId="urn:microsoft.com/office/officeart/2005/8/layout/hierarchy1"/>
    <dgm:cxn modelId="{92CD5B9A-04C6-4F6E-8691-1B20FCCA2A25}" type="presParOf" srcId="{43C4799B-8316-4DA5-81EC-5DF670C4CDEF}" destId="{10F88504-0293-4237-9346-B5CB23D5FD79}" srcOrd="1" destOrd="0" presId="urn:microsoft.com/office/officeart/2005/8/layout/hierarchy1"/>
    <dgm:cxn modelId="{C9C8C247-A3D4-4AC6-AE65-37EA4D3C07E9}" type="presParOf" srcId="{BA5CDFEC-F55D-4E22-9D44-096813F448C3}" destId="{06001A7F-4239-402F-914E-BB927292BA18}" srcOrd="1" destOrd="0" presId="urn:microsoft.com/office/officeart/2005/8/layout/hierarchy1"/>
    <dgm:cxn modelId="{BBBA9D06-DC66-4157-AF88-83BDB6DDC5AE}" type="presParOf" srcId="{FE17A6ED-93FF-4D0E-AFE4-CFBA877178CB}" destId="{ABEBE529-B521-4FA5-96D3-008C4A397BA8}" srcOrd="2" destOrd="0" presId="urn:microsoft.com/office/officeart/2005/8/layout/hierarchy1"/>
    <dgm:cxn modelId="{24CF8FB1-748E-4971-9463-25EE81D2E0E0}" type="presParOf" srcId="{ABEBE529-B521-4FA5-96D3-008C4A397BA8}" destId="{9970C1F9-A0D1-49BA-A970-B7FC3FFF9AB9}" srcOrd="0" destOrd="0" presId="urn:microsoft.com/office/officeart/2005/8/layout/hierarchy1"/>
    <dgm:cxn modelId="{AA7F9BA5-32CA-4731-A6DC-0D82528492F8}" type="presParOf" srcId="{9970C1F9-A0D1-49BA-A970-B7FC3FFF9AB9}" destId="{3CF4C4FA-9CC1-496F-BCE0-798F09EE14C9}" srcOrd="0" destOrd="0" presId="urn:microsoft.com/office/officeart/2005/8/layout/hierarchy1"/>
    <dgm:cxn modelId="{599A14E0-BFED-4112-A11D-0A4D9C213478}" type="presParOf" srcId="{9970C1F9-A0D1-49BA-A970-B7FC3FFF9AB9}" destId="{F2D82ACD-656B-4F15-A6BD-04583C100D98}" srcOrd="1" destOrd="0" presId="urn:microsoft.com/office/officeart/2005/8/layout/hierarchy1"/>
    <dgm:cxn modelId="{B317E6EB-6A6E-43B3-A13B-7CE9756F9283}" type="presParOf" srcId="{ABEBE529-B521-4FA5-96D3-008C4A397BA8}" destId="{B699020D-D1EC-4D0C-88E6-F1318D66EE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F14CB-563A-4258-B140-6F060C2F58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A85C-CE11-41AA-A4DB-65E7953B04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Tijdens een klus op een grote bouw valt Job op 22 februari 2021 van de steiger. De steigerbouwer heeft deze niet goed geplaatst. Job heeft een zware hersenschudding/klaplong/gebroken ribben en polsen. Job is ingeleend door zijn zwager die als onderaannemer op dit project werkt</a:t>
          </a:r>
          <a:endParaRPr lang="en-US" sz="2000" dirty="0"/>
        </a:p>
      </dgm:t>
    </dgm:pt>
    <dgm:pt modelId="{F0670339-D48B-47F6-B635-DCE9CE1DABC2}" type="parTrans" cxnId="{5748150D-D1EC-4548-A04C-599F2E1D40AE}">
      <dgm:prSet/>
      <dgm:spPr/>
      <dgm:t>
        <a:bodyPr/>
        <a:lstStyle/>
        <a:p>
          <a:endParaRPr lang="en-US"/>
        </a:p>
      </dgm:t>
    </dgm:pt>
    <dgm:pt modelId="{B26403D0-DC19-4628-86C0-F29BB35DFC07}" type="sibTrans" cxnId="{5748150D-D1EC-4548-A04C-599F2E1D40A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85727E-BA96-4B96-BCD8-ECE22445BA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000" dirty="0"/>
            <a:t>Ter herinnering (31/12 laatste werkdag. 2 januari gestart) </a:t>
          </a:r>
          <a:endParaRPr lang="en-US" sz="2000" dirty="0"/>
        </a:p>
      </dgm:t>
    </dgm:pt>
    <dgm:pt modelId="{A88B42E5-3011-4EC8-8558-5F02A8975A97}" type="parTrans" cxnId="{D14EF390-465A-4A99-B044-EC729E40735A}">
      <dgm:prSet/>
      <dgm:spPr/>
      <dgm:t>
        <a:bodyPr/>
        <a:lstStyle/>
        <a:p>
          <a:endParaRPr lang="en-US"/>
        </a:p>
      </dgm:t>
    </dgm:pt>
    <dgm:pt modelId="{2D316549-EB2C-4C78-A608-B2480EA5C7B5}" type="sibTrans" cxnId="{D14EF390-465A-4A99-B044-EC729E40735A}">
      <dgm:prSet/>
      <dgm:spPr/>
      <dgm:t>
        <a:bodyPr/>
        <a:lstStyle/>
        <a:p>
          <a:endParaRPr lang="en-US"/>
        </a:p>
      </dgm:t>
    </dgm:pt>
    <dgm:pt modelId="{EC80AF01-6A4A-4066-AA9A-529E45CC27EA}" type="pres">
      <dgm:prSet presAssocID="{88AF14CB-563A-4258-B140-6F060C2F584F}" presName="root" presStyleCnt="0">
        <dgm:presLayoutVars>
          <dgm:dir/>
          <dgm:resizeHandles val="exact"/>
        </dgm:presLayoutVars>
      </dgm:prSet>
      <dgm:spPr/>
    </dgm:pt>
    <dgm:pt modelId="{344986DE-BFF9-4F2C-8356-8DD9010D7FFC}" type="pres">
      <dgm:prSet presAssocID="{50AEA85C-CE11-41AA-A4DB-65E7953B04C5}" presName="compNode" presStyleCnt="0"/>
      <dgm:spPr/>
    </dgm:pt>
    <dgm:pt modelId="{C8CB41E5-9F4E-4B5D-AAF1-66A1DD7B6C53}" type="pres">
      <dgm:prSet presAssocID="{50AEA85C-CE11-41AA-A4DB-65E7953B04C5}" presName="bgRect" presStyleLbl="bgShp" presStyleIdx="0" presStyleCnt="2"/>
      <dgm:spPr>
        <a:noFill/>
      </dgm:spPr>
    </dgm:pt>
    <dgm:pt modelId="{25BD6971-5DE7-447A-9520-55C99978CEED}" type="pres">
      <dgm:prSet presAssocID="{50AEA85C-CE11-41AA-A4DB-65E7953B04C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5CA24F92-E293-4F14-8905-C843F6B04D8E}" type="pres">
      <dgm:prSet presAssocID="{50AEA85C-CE11-41AA-A4DB-65E7953B04C5}" presName="spaceRect" presStyleCnt="0"/>
      <dgm:spPr/>
    </dgm:pt>
    <dgm:pt modelId="{127246BD-DFBD-4494-8434-94706A1F0FD2}" type="pres">
      <dgm:prSet presAssocID="{50AEA85C-CE11-41AA-A4DB-65E7953B04C5}" presName="parTx" presStyleLbl="revTx" presStyleIdx="0" presStyleCnt="2" custScaleX="100000" custScaleY="150212">
        <dgm:presLayoutVars>
          <dgm:chMax val="0"/>
          <dgm:chPref val="0"/>
        </dgm:presLayoutVars>
      </dgm:prSet>
      <dgm:spPr/>
    </dgm:pt>
    <dgm:pt modelId="{B1FB4C5C-23DB-4ED5-959D-E78301C5381D}" type="pres">
      <dgm:prSet presAssocID="{B26403D0-DC19-4628-86C0-F29BB35DFC07}" presName="sibTrans" presStyleCnt="0"/>
      <dgm:spPr/>
    </dgm:pt>
    <dgm:pt modelId="{929250BB-A0AB-45BE-BFDC-C2D87F7EB0B9}" type="pres">
      <dgm:prSet presAssocID="{3085727E-BA96-4B96-BCD8-ECE22445BA26}" presName="compNode" presStyleCnt="0"/>
      <dgm:spPr/>
    </dgm:pt>
    <dgm:pt modelId="{C1E615A5-7E69-4698-81D7-91E476DC72F3}" type="pres">
      <dgm:prSet presAssocID="{3085727E-BA96-4B96-BCD8-ECE22445BA26}" presName="bgRect" presStyleLbl="bgShp" presStyleIdx="1" presStyleCnt="2" custLinFactNeighborY="22691"/>
      <dgm:spPr>
        <a:noFill/>
      </dgm:spPr>
    </dgm:pt>
    <dgm:pt modelId="{C6E632B7-AE1E-4CA1-BF26-A8CA3F7D3D74}" type="pres">
      <dgm:prSet presAssocID="{3085727E-BA96-4B96-BCD8-ECE22445BA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rkije"/>
        </a:ext>
      </dgm:extLst>
    </dgm:pt>
    <dgm:pt modelId="{970E247E-991F-4FC0-9ACF-66F2C3D034F3}" type="pres">
      <dgm:prSet presAssocID="{3085727E-BA96-4B96-BCD8-ECE22445BA26}" presName="spaceRect" presStyleCnt="0"/>
      <dgm:spPr/>
    </dgm:pt>
    <dgm:pt modelId="{9740CD26-6405-4BEC-AA69-D92A1A02A5C9}" type="pres">
      <dgm:prSet presAssocID="{3085727E-BA96-4B96-BCD8-ECE22445BA2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748150D-D1EC-4548-A04C-599F2E1D40AE}" srcId="{88AF14CB-563A-4258-B140-6F060C2F584F}" destId="{50AEA85C-CE11-41AA-A4DB-65E7953B04C5}" srcOrd="0" destOrd="0" parTransId="{F0670339-D48B-47F6-B635-DCE9CE1DABC2}" sibTransId="{B26403D0-DC19-4628-86C0-F29BB35DFC07}"/>
    <dgm:cxn modelId="{B9A56435-8E1B-4C0E-9201-2E675611B6D7}" type="presOf" srcId="{88AF14CB-563A-4258-B140-6F060C2F584F}" destId="{EC80AF01-6A4A-4066-AA9A-529E45CC27EA}" srcOrd="0" destOrd="0" presId="urn:microsoft.com/office/officeart/2018/2/layout/IconVerticalSolidList"/>
    <dgm:cxn modelId="{1EE9DD4D-BA0A-48E7-A0C9-5FC8BB238502}" type="presOf" srcId="{50AEA85C-CE11-41AA-A4DB-65E7953B04C5}" destId="{127246BD-DFBD-4494-8434-94706A1F0FD2}" srcOrd="0" destOrd="0" presId="urn:microsoft.com/office/officeart/2018/2/layout/IconVerticalSolidList"/>
    <dgm:cxn modelId="{D14EF390-465A-4A99-B044-EC729E40735A}" srcId="{88AF14CB-563A-4258-B140-6F060C2F584F}" destId="{3085727E-BA96-4B96-BCD8-ECE22445BA26}" srcOrd="1" destOrd="0" parTransId="{A88B42E5-3011-4EC8-8558-5F02A8975A97}" sibTransId="{2D316549-EB2C-4C78-A608-B2480EA5C7B5}"/>
    <dgm:cxn modelId="{267F12F6-1646-4746-A33A-D451C2E09619}" type="presOf" srcId="{3085727E-BA96-4B96-BCD8-ECE22445BA26}" destId="{9740CD26-6405-4BEC-AA69-D92A1A02A5C9}" srcOrd="0" destOrd="0" presId="urn:microsoft.com/office/officeart/2018/2/layout/IconVerticalSolidList"/>
    <dgm:cxn modelId="{4EF7BF14-8750-4AEB-9C7B-3994740DCCC5}" type="presParOf" srcId="{EC80AF01-6A4A-4066-AA9A-529E45CC27EA}" destId="{344986DE-BFF9-4F2C-8356-8DD9010D7FFC}" srcOrd="0" destOrd="0" presId="urn:microsoft.com/office/officeart/2018/2/layout/IconVerticalSolidList"/>
    <dgm:cxn modelId="{9D686DB0-D5BC-4989-976A-D13F207CD1EF}" type="presParOf" srcId="{344986DE-BFF9-4F2C-8356-8DD9010D7FFC}" destId="{C8CB41E5-9F4E-4B5D-AAF1-66A1DD7B6C53}" srcOrd="0" destOrd="0" presId="urn:microsoft.com/office/officeart/2018/2/layout/IconVerticalSolidList"/>
    <dgm:cxn modelId="{6CA8640D-32B3-44D4-8E77-A89970C57CAB}" type="presParOf" srcId="{344986DE-BFF9-4F2C-8356-8DD9010D7FFC}" destId="{25BD6971-5DE7-447A-9520-55C99978CEED}" srcOrd="1" destOrd="0" presId="urn:microsoft.com/office/officeart/2018/2/layout/IconVerticalSolidList"/>
    <dgm:cxn modelId="{4BF63039-96CF-4018-A805-62C5FCF343BA}" type="presParOf" srcId="{344986DE-BFF9-4F2C-8356-8DD9010D7FFC}" destId="{5CA24F92-E293-4F14-8905-C843F6B04D8E}" srcOrd="2" destOrd="0" presId="urn:microsoft.com/office/officeart/2018/2/layout/IconVerticalSolidList"/>
    <dgm:cxn modelId="{346BC018-FBCD-474B-BF47-974D4EACE835}" type="presParOf" srcId="{344986DE-BFF9-4F2C-8356-8DD9010D7FFC}" destId="{127246BD-DFBD-4494-8434-94706A1F0FD2}" srcOrd="3" destOrd="0" presId="urn:microsoft.com/office/officeart/2018/2/layout/IconVerticalSolidList"/>
    <dgm:cxn modelId="{1C031898-92AD-4113-A2BE-24776552E84E}" type="presParOf" srcId="{EC80AF01-6A4A-4066-AA9A-529E45CC27EA}" destId="{B1FB4C5C-23DB-4ED5-959D-E78301C5381D}" srcOrd="1" destOrd="0" presId="urn:microsoft.com/office/officeart/2018/2/layout/IconVerticalSolidList"/>
    <dgm:cxn modelId="{40067CF3-E6C9-4B43-B243-2AAB1545994F}" type="presParOf" srcId="{EC80AF01-6A4A-4066-AA9A-529E45CC27EA}" destId="{929250BB-A0AB-45BE-BFDC-C2D87F7EB0B9}" srcOrd="2" destOrd="0" presId="urn:microsoft.com/office/officeart/2018/2/layout/IconVerticalSolidList"/>
    <dgm:cxn modelId="{7A10838E-8B72-4403-8A5F-83F449AC4FB4}" type="presParOf" srcId="{929250BB-A0AB-45BE-BFDC-C2D87F7EB0B9}" destId="{C1E615A5-7E69-4698-81D7-91E476DC72F3}" srcOrd="0" destOrd="0" presId="urn:microsoft.com/office/officeart/2018/2/layout/IconVerticalSolidList"/>
    <dgm:cxn modelId="{3B90F9D9-A85D-42A4-8552-3482C2D4C044}" type="presParOf" srcId="{929250BB-A0AB-45BE-BFDC-C2D87F7EB0B9}" destId="{C6E632B7-AE1E-4CA1-BF26-A8CA3F7D3D74}" srcOrd="1" destOrd="0" presId="urn:microsoft.com/office/officeart/2018/2/layout/IconVerticalSolidList"/>
    <dgm:cxn modelId="{7B44EC99-4A21-4AB1-86C2-90968FA2DC5C}" type="presParOf" srcId="{929250BB-A0AB-45BE-BFDC-C2D87F7EB0B9}" destId="{970E247E-991F-4FC0-9ACF-66F2C3D034F3}" srcOrd="2" destOrd="0" presId="urn:microsoft.com/office/officeart/2018/2/layout/IconVerticalSolidList"/>
    <dgm:cxn modelId="{5F50023C-A0F0-4EE7-B28A-FD16188EE56E}" type="presParOf" srcId="{929250BB-A0AB-45BE-BFDC-C2D87F7EB0B9}" destId="{9740CD26-6405-4BEC-AA69-D92A1A02A5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EB3A74-EE52-4EC6-9D99-4A5F225C3C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2909B-433A-44B1-A9C8-0B11FD740821}">
      <dgm:prSet/>
      <dgm:spPr/>
      <dgm:t>
        <a:bodyPr/>
        <a:lstStyle/>
        <a:p>
          <a:r>
            <a:rPr lang="en-US" dirty="0" err="1"/>
            <a:t>Ongevallen</a:t>
          </a:r>
          <a:r>
            <a:rPr lang="en-US" dirty="0"/>
            <a:t> AOV </a:t>
          </a:r>
        </a:p>
        <a:p>
          <a:r>
            <a:rPr lang="en-US" dirty="0"/>
            <a:t>€ 26.000. </a:t>
          </a:r>
          <a:r>
            <a:rPr lang="en-US" dirty="0" err="1"/>
            <a:t>Wachttijd</a:t>
          </a:r>
          <a:r>
            <a:rPr lang="en-US" dirty="0"/>
            <a:t> 3 </a:t>
          </a:r>
          <a:r>
            <a:rPr lang="en-US" dirty="0" err="1"/>
            <a:t>maanden</a:t>
          </a:r>
          <a:r>
            <a:rPr lang="en-US" dirty="0"/>
            <a:t>. EL 60</a:t>
          </a:r>
        </a:p>
        <a:p>
          <a:r>
            <a:rPr lang="en-US" dirty="0"/>
            <a:t>Inkomen Bas € 80.000</a:t>
          </a:r>
        </a:p>
        <a:p>
          <a:r>
            <a:rPr lang="en-US" dirty="0" err="1"/>
            <a:t>Vaste</a:t>
          </a:r>
          <a:r>
            <a:rPr lang="en-US" dirty="0"/>
            <a:t> </a:t>
          </a:r>
          <a:r>
            <a:rPr lang="en-US" dirty="0" err="1"/>
            <a:t>lasten</a:t>
          </a:r>
          <a:r>
            <a:rPr lang="en-US" dirty="0"/>
            <a:t> € 2.000</a:t>
          </a:r>
        </a:p>
      </dgm:t>
    </dgm:pt>
    <dgm:pt modelId="{EA777E0E-736B-497E-A210-DE7A81856BE5}" type="parTrans" cxnId="{42F037BE-744B-46E5-8949-18F6E2951C1C}">
      <dgm:prSet/>
      <dgm:spPr/>
      <dgm:t>
        <a:bodyPr/>
        <a:lstStyle/>
        <a:p>
          <a:endParaRPr lang="en-US"/>
        </a:p>
      </dgm:t>
    </dgm:pt>
    <dgm:pt modelId="{B64BBF22-E939-479C-9292-F3B958895AF0}" type="sibTrans" cxnId="{42F037BE-744B-46E5-8949-18F6E2951C1C}">
      <dgm:prSet/>
      <dgm:spPr/>
      <dgm:t>
        <a:bodyPr/>
        <a:lstStyle/>
        <a:p>
          <a:endParaRPr lang="en-US"/>
        </a:p>
      </dgm:t>
    </dgm:pt>
    <dgm:pt modelId="{2D73553A-34EB-40E8-9BDC-4B0633428D6C}">
      <dgm:prSet/>
      <dgm:spPr/>
      <dgm:t>
        <a:bodyPr/>
        <a:lstStyle/>
        <a:p>
          <a:r>
            <a:rPr lang="en-US" dirty="0" err="1"/>
            <a:t>Premie</a:t>
          </a:r>
          <a:r>
            <a:rPr lang="en-US" dirty="0"/>
            <a:t> </a:t>
          </a:r>
          <a:r>
            <a:rPr lang="en-US" dirty="0" err="1"/>
            <a:t>volledige</a:t>
          </a:r>
          <a:r>
            <a:rPr lang="en-US" dirty="0"/>
            <a:t> AOV </a:t>
          </a:r>
          <a:r>
            <a:rPr lang="en-US" dirty="0" err="1"/>
            <a:t>duur</a:t>
          </a:r>
          <a:r>
            <a:rPr lang="en-US" dirty="0"/>
            <a:t> </a:t>
          </a:r>
          <a:r>
            <a:rPr lang="en-US" dirty="0" err="1"/>
            <a:t>i.c.m</a:t>
          </a:r>
          <a:r>
            <a:rPr lang="en-US" dirty="0"/>
            <a:t>. </a:t>
          </a:r>
          <a:r>
            <a:rPr lang="en-US" dirty="0" err="1"/>
            <a:t>beperkte</a:t>
          </a:r>
          <a:r>
            <a:rPr lang="en-US" dirty="0"/>
            <a:t> </a:t>
          </a:r>
          <a:r>
            <a:rPr lang="en-US" dirty="0" err="1"/>
            <a:t>eindleeftijd</a:t>
          </a:r>
          <a:endParaRPr lang="en-US" dirty="0"/>
        </a:p>
      </dgm:t>
    </dgm:pt>
    <dgm:pt modelId="{92B47FF3-0709-41B2-AA24-C98FEA697FAD}" type="parTrans" cxnId="{DD289022-A4C0-4411-A29A-4E2E14ADAFFC}">
      <dgm:prSet/>
      <dgm:spPr/>
      <dgm:t>
        <a:bodyPr/>
        <a:lstStyle/>
        <a:p>
          <a:endParaRPr lang="en-US"/>
        </a:p>
      </dgm:t>
    </dgm:pt>
    <dgm:pt modelId="{565842B3-F981-4623-92A1-030F7D6417C4}" type="sibTrans" cxnId="{DD289022-A4C0-4411-A29A-4E2E14ADAFFC}">
      <dgm:prSet/>
      <dgm:spPr/>
      <dgm:t>
        <a:bodyPr/>
        <a:lstStyle/>
        <a:p>
          <a:endParaRPr lang="en-US"/>
        </a:p>
      </dgm:t>
    </dgm:pt>
    <dgm:pt modelId="{35A01F47-C957-40D9-A5BD-EAA5D9679739}">
      <dgm:prSet/>
      <dgm:spPr/>
      <dgm:t>
        <a:bodyPr/>
        <a:lstStyle/>
        <a:p>
          <a:r>
            <a:rPr lang="nl-NL" dirty="0"/>
            <a:t>Bovendien medisch verleden. </a:t>
          </a:r>
        </a:p>
        <a:p>
          <a:r>
            <a:rPr lang="nl-NL" dirty="0" err="1"/>
            <a:t>Psyche</a:t>
          </a:r>
          <a:r>
            <a:rPr lang="nl-NL" dirty="0"/>
            <a:t> en fysio </a:t>
          </a:r>
        </a:p>
        <a:p>
          <a:r>
            <a:rPr lang="nl-NL" dirty="0"/>
            <a:t>t.b.v. rug </a:t>
          </a:r>
          <a:endParaRPr lang="en-US" dirty="0"/>
        </a:p>
      </dgm:t>
    </dgm:pt>
    <dgm:pt modelId="{1B93583B-9C1A-4F95-B620-BC34606FC029}" type="parTrans" cxnId="{C8C357C8-A818-48AE-93B6-D4EFF1B26B7D}">
      <dgm:prSet/>
      <dgm:spPr/>
      <dgm:t>
        <a:bodyPr/>
        <a:lstStyle/>
        <a:p>
          <a:endParaRPr lang="en-US"/>
        </a:p>
      </dgm:t>
    </dgm:pt>
    <dgm:pt modelId="{6A73A63A-DF61-498D-A99B-150FBE312E4B}" type="sibTrans" cxnId="{C8C357C8-A818-48AE-93B6-D4EFF1B26B7D}">
      <dgm:prSet/>
      <dgm:spPr/>
      <dgm:t>
        <a:bodyPr/>
        <a:lstStyle/>
        <a:p>
          <a:endParaRPr lang="en-US"/>
        </a:p>
      </dgm:t>
    </dgm:pt>
    <dgm:pt modelId="{1E50E746-3D1B-4AEB-BCB3-F71B66B445E9}" type="pres">
      <dgm:prSet presAssocID="{34EB3A74-EE52-4EC6-9D99-4A5F225C3C49}" presName="diagram" presStyleCnt="0">
        <dgm:presLayoutVars>
          <dgm:dir/>
          <dgm:resizeHandles val="exact"/>
        </dgm:presLayoutVars>
      </dgm:prSet>
      <dgm:spPr/>
    </dgm:pt>
    <dgm:pt modelId="{499AE657-418F-44BB-9475-180C9F2539AA}" type="pres">
      <dgm:prSet presAssocID="{1BA2909B-433A-44B1-A9C8-0B11FD740821}" presName="node" presStyleLbl="node1" presStyleIdx="0" presStyleCnt="3">
        <dgm:presLayoutVars>
          <dgm:bulletEnabled val="1"/>
        </dgm:presLayoutVars>
      </dgm:prSet>
      <dgm:spPr/>
    </dgm:pt>
    <dgm:pt modelId="{F267F633-1BAA-48C3-B014-7FC625F03376}" type="pres">
      <dgm:prSet presAssocID="{B64BBF22-E939-479C-9292-F3B958895AF0}" presName="sibTrans" presStyleCnt="0"/>
      <dgm:spPr/>
    </dgm:pt>
    <dgm:pt modelId="{2449E635-962E-4A28-B2A5-2DC2B4359A5D}" type="pres">
      <dgm:prSet presAssocID="{2D73553A-34EB-40E8-9BDC-4B0633428D6C}" presName="node" presStyleLbl="node1" presStyleIdx="1" presStyleCnt="3">
        <dgm:presLayoutVars>
          <dgm:bulletEnabled val="1"/>
        </dgm:presLayoutVars>
      </dgm:prSet>
      <dgm:spPr/>
    </dgm:pt>
    <dgm:pt modelId="{9CC60A24-EC0A-4683-A6F0-CB2613282854}" type="pres">
      <dgm:prSet presAssocID="{565842B3-F981-4623-92A1-030F7D6417C4}" presName="sibTrans" presStyleCnt="0"/>
      <dgm:spPr/>
    </dgm:pt>
    <dgm:pt modelId="{A2B79A02-8CAF-4CC3-BE18-8BE5C8A62EDC}" type="pres">
      <dgm:prSet presAssocID="{35A01F47-C957-40D9-A5BD-EAA5D9679739}" presName="node" presStyleLbl="node1" presStyleIdx="2" presStyleCnt="3">
        <dgm:presLayoutVars>
          <dgm:bulletEnabled val="1"/>
        </dgm:presLayoutVars>
      </dgm:prSet>
      <dgm:spPr/>
    </dgm:pt>
  </dgm:ptLst>
  <dgm:cxnLst>
    <dgm:cxn modelId="{DD289022-A4C0-4411-A29A-4E2E14ADAFFC}" srcId="{34EB3A74-EE52-4EC6-9D99-4A5F225C3C49}" destId="{2D73553A-34EB-40E8-9BDC-4B0633428D6C}" srcOrd="1" destOrd="0" parTransId="{92B47FF3-0709-41B2-AA24-C98FEA697FAD}" sibTransId="{565842B3-F981-4623-92A1-030F7D6417C4}"/>
    <dgm:cxn modelId="{7C21F864-5171-43D8-895E-E20C95AB06A2}" type="presOf" srcId="{2D73553A-34EB-40E8-9BDC-4B0633428D6C}" destId="{2449E635-962E-4A28-B2A5-2DC2B4359A5D}" srcOrd="0" destOrd="0" presId="urn:microsoft.com/office/officeart/2005/8/layout/default"/>
    <dgm:cxn modelId="{5E4E2A5A-E74C-4DE9-A292-F3284C74CA84}" type="presOf" srcId="{34EB3A74-EE52-4EC6-9D99-4A5F225C3C49}" destId="{1E50E746-3D1B-4AEB-BCB3-F71B66B445E9}" srcOrd="0" destOrd="0" presId="urn:microsoft.com/office/officeart/2005/8/layout/default"/>
    <dgm:cxn modelId="{F49076AA-3C9B-4393-ADBB-771E83834467}" type="presOf" srcId="{35A01F47-C957-40D9-A5BD-EAA5D9679739}" destId="{A2B79A02-8CAF-4CC3-BE18-8BE5C8A62EDC}" srcOrd="0" destOrd="0" presId="urn:microsoft.com/office/officeart/2005/8/layout/default"/>
    <dgm:cxn modelId="{42F037BE-744B-46E5-8949-18F6E2951C1C}" srcId="{34EB3A74-EE52-4EC6-9D99-4A5F225C3C49}" destId="{1BA2909B-433A-44B1-A9C8-0B11FD740821}" srcOrd="0" destOrd="0" parTransId="{EA777E0E-736B-497E-A210-DE7A81856BE5}" sibTransId="{B64BBF22-E939-479C-9292-F3B958895AF0}"/>
    <dgm:cxn modelId="{C8C357C8-A818-48AE-93B6-D4EFF1B26B7D}" srcId="{34EB3A74-EE52-4EC6-9D99-4A5F225C3C49}" destId="{35A01F47-C957-40D9-A5BD-EAA5D9679739}" srcOrd="2" destOrd="0" parTransId="{1B93583B-9C1A-4F95-B620-BC34606FC029}" sibTransId="{6A73A63A-DF61-498D-A99B-150FBE312E4B}"/>
    <dgm:cxn modelId="{901F43D1-F16F-4A42-A983-9E15E2DDCACE}" type="presOf" srcId="{1BA2909B-433A-44B1-A9C8-0B11FD740821}" destId="{499AE657-418F-44BB-9475-180C9F2539AA}" srcOrd="0" destOrd="0" presId="urn:microsoft.com/office/officeart/2005/8/layout/default"/>
    <dgm:cxn modelId="{C72F076D-9CF4-4F5F-A2A2-041B33BA805D}" type="presParOf" srcId="{1E50E746-3D1B-4AEB-BCB3-F71B66B445E9}" destId="{499AE657-418F-44BB-9475-180C9F2539AA}" srcOrd="0" destOrd="0" presId="urn:microsoft.com/office/officeart/2005/8/layout/default"/>
    <dgm:cxn modelId="{040204D7-7402-4EC5-9F27-89318ACA9E31}" type="presParOf" srcId="{1E50E746-3D1B-4AEB-BCB3-F71B66B445E9}" destId="{F267F633-1BAA-48C3-B014-7FC625F03376}" srcOrd="1" destOrd="0" presId="urn:microsoft.com/office/officeart/2005/8/layout/default"/>
    <dgm:cxn modelId="{F48A8365-83DA-4298-88B2-ED07D01CF3C9}" type="presParOf" srcId="{1E50E746-3D1B-4AEB-BCB3-F71B66B445E9}" destId="{2449E635-962E-4A28-B2A5-2DC2B4359A5D}" srcOrd="2" destOrd="0" presId="urn:microsoft.com/office/officeart/2005/8/layout/default"/>
    <dgm:cxn modelId="{BAC7938B-C103-42CC-977F-CC1B955F47D5}" type="presParOf" srcId="{1E50E746-3D1B-4AEB-BCB3-F71B66B445E9}" destId="{9CC60A24-EC0A-4683-A6F0-CB2613282854}" srcOrd="3" destOrd="0" presId="urn:microsoft.com/office/officeart/2005/8/layout/default"/>
    <dgm:cxn modelId="{3B1DF246-042E-493D-96F0-ACD85F54A225}" type="presParOf" srcId="{1E50E746-3D1B-4AEB-BCB3-F71B66B445E9}" destId="{A2B79A02-8CAF-4CC3-BE18-8BE5C8A62ED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EB3A74-EE52-4EC6-9D99-4A5F225C3C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2909B-433A-44B1-A9C8-0B11FD740821}">
      <dgm:prSet custT="1"/>
      <dgm:spPr/>
      <dgm:t>
        <a:bodyPr/>
        <a:lstStyle/>
        <a:p>
          <a:r>
            <a:rPr lang="en-US" sz="2000" dirty="0" err="1"/>
            <a:t>Aansluiting</a:t>
          </a:r>
          <a:r>
            <a:rPr lang="en-US" sz="2000" dirty="0"/>
            <a:t> </a:t>
          </a:r>
          <a:r>
            <a:rPr lang="en-US" sz="2000" dirty="0" err="1"/>
            <a:t>schenkkring</a:t>
          </a:r>
          <a:r>
            <a:rPr lang="en-US" sz="2000" dirty="0"/>
            <a:t> € 2.500</a:t>
          </a:r>
        </a:p>
        <a:p>
          <a:r>
            <a:rPr lang="en-US" sz="2000" dirty="0"/>
            <a:t>30 </a:t>
          </a:r>
          <a:r>
            <a:rPr lang="en-US" sz="2000" dirty="0" err="1"/>
            <a:t>dagen</a:t>
          </a:r>
          <a:r>
            <a:rPr lang="en-US" sz="2000" dirty="0"/>
            <a:t> </a:t>
          </a:r>
          <a:r>
            <a:rPr lang="en-US" sz="2000" dirty="0" err="1"/>
            <a:t>wachttijd</a:t>
          </a:r>
          <a:endParaRPr lang="en-US" sz="2000" dirty="0"/>
        </a:p>
      </dgm:t>
    </dgm:pt>
    <dgm:pt modelId="{EA777E0E-736B-497E-A210-DE7A81856BE5}" type="parTrans" cxnId="{42F037BE-744B-46E5-8949-18F6E2951C1C}">
      <dgm:prSet/>
      <dgm:spPr/>
      <dgm:t>
        <a:bodyPr/>
        <a:lstStyle/>
        <a:p>
          <a:endParaRPr lang="en-US"/>
        </a:p>
      </dgm:t>
    </dgm:pt>
    <dgm:pt modelId="{B64BBF22-E939-479C-9292-F3B958895AF0}" type="sibTrans" cxnId="{42F037BE-744B-46E5-8949-18F6E2951C1C}">
      <dgm:prSet/>
      <dgm:spPr/>
      <dgm:t>
        <a:bodyPr/>
        <a:lstStyle/>
        <a:p>
          <a:endParaRPr lang="en-US"/>
        </a:p>
      </dgm:t>
    </dgm:pt>
    <dgm:pt modelId="{2D73553A-34EB-40E8-9BDC-4B0633428D6C}">
      <dgm:prSet custT="1"/>
      <dgm:spPr/>
      <dgm:t>
        <a:bodyPr/>
        <a:lstStyle/>
        <a:p>
          <a:r>
            <a:rPr lang="en-US" sz="2000" dirty="0" err="1"/>
            <a:t>Ongevallen</a:t>
          </a:r>
          <a:r>
            <a:rPr lang="en-US" sz="2000" dirty="0"/>
            <a:t> AOV </a:t>
          </a:r>
          <a:r>
            <a:rPr lang="en-US" sz="2000" dirty="0" err="1"/>
            <a:t>verhoogd</a:t>
          </a:r>
          <a:r>
            <a:rPr lang="en-US" sz="2000" dirty="0"/>
            <a:t> </a:t>
          </a:r>
          <a:r>
            <a:rPr lang="en-US" sz="2000" dirty="0" err="1"/>
            <a:t>naar</a:t>
          </a:r>
          <a:r>
            <a:rPr lang="en-US" sz="2000" dirty="0"/>
            <a:t> </a:t>
          </a:r>
        </a:p>
        <a:p>
          <a:r>
            <a:rPr lang="en-US" sz="2000" dirty="0"/>
            <a:t>€ 40.000 met 2 jaar </a:t>
          </a:r>
          <a:r>
            <a:rPr lang="en-US" sz="2000" dirty="0" err="1"/>
            <a:t>wachttijd</a:t>
          </a:r>
          <a:endParaRPr lang="en-US" sz="2000" dirty="0"/>
        </a:p>
      </dgm:t>
    </dgm:pt>
    <dgm:pt modelId="{92B47FF3-0709-41B2-AA24-C98FEA697FAD}" type="parTrans" cxnId="{DD289022-A4C0-4411-A29A-4E2E14ADAFFC}">
      <dgm:prSet/>
      <dgm:spPr/>
      <dgm:t>
        <a:bodyPr/>
        <a:lstStyle/>
        <a:p>
          <a:endParaRPr lang="en-US"/>
        </a:p>
      </dgm:t>
    </dgm:pt>
    <dgm:pt modelId="{565842B3-F981-4623-92A1-030F7D6417C4}" type="sibTrans" cxnId="{DD289022-A4C0-4411-A29A-4E2E14ADAFFC}">
      <dgm:prSet/>
      <dgm:spPr/>
      <dgm:t>
        <a:bodyPr/>
        <a:lstStyle/>
        <a:p>
          <a:endParaRPr lang="en-US"/>
        </a:p>
      </dgm:t>
    </dgm:pt>
    <dgm:pt modelId="{35A01F47-C957-40D9-A5BD-EAA5D9679739}">
      <dgm:prSet custT="1"/>
      <dgm:spPr/>
      <dgm:t>
        <a:bodyPr/>
        <a:lstStyle/>
        <a:p>
          <a:r>
            <a:rPr lang="nl-NL" sz="2000" dirty="0"/>
            <a:t>Schadeverzekering voor verkeersdeelnemers</a:t>
          </a:r>
          <a:endParaRPr lang="en-US" sz="2000" dirty="0"/>
        </a:p>
      </dgm:t>
    </dgm:pt>
    <dgm:pt modelId="{1B93583B-9C1A-4F95-B620-BC34606FC029}" type="parTrans" cxnId="{C8C357C8-A818-48AE-93B6-D4EFF1B26B7D}">
      <dgm:prSet/>
      <dgm:spPr/>
      <dgm:t>
        <a:bodyPr/>
        <a:lstStyle/>
        <a:p>
          <a:endParaRPr lang="en-US"/>
        </a:p>
      </dgm:t>
    </dgm:pt>
    <dgm:pt modelId="{6A73A63A-DF61-498D-A99B-150FBE312E4B}" type="sibTrans" cxnId="{C8C357C8-A818-48AE-93B6-D4EFF1B26B7D}">
      <dgm:prSet/>
      <dgm:spPr/>
      <dgm:t>
        <a:bodyPr/>
        <a:lstStyle/>
        <a:p>
          <a:endParaRPr lang="en-US"/>
        </a:p>
      </dgm:t>
    </dgm:pt>
    <dgm:pt modelId="{FE17A6ED-93FF-4D0E-AFE4-CFBA877178CB}" type="pres">
      <dgm:prSet presAssocID="{34EB3A74-EE52-4EC6-9D99-4A5F225C3C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7BB83A-3749-401D-83A6-B23FDFF00E32}" type="pres">
      <dgm:prSet presAssocID="{1BA2909B-433A-44B1-A9C8-0B11FD740821}" presName="hierRoot1" presStyleCnt="0"/>
      <dgm:spPr/>
    </dgm:pt>
    <dgm:pt modelId="{2B3A0FB8-F3CC-48EC-9409-996610F7922F}" type="pres">
      <dgm:prSet presAssocID="{1BA2909B-433A-44B1-A9C8-0B11FD740821}" presName="composite" presStyleCnt="0"/>
      <dgm:spPr/>
    </dgm:pt>
    <dgm:pt modelId="{723F583C-CA0C-4037-B9BB-BCD43EC0E0DF}" type="pres">
      <dgm:prSet presAssocID="{1BA2909B-433A-44B1-A9C8-0B11FD740821}" presName="background" presStyleLbl="node0" presStyleIdx="0" presStyleCnt="3"/>
      <dgm:spPr/>
    </dgm:pt>
    <dgm:pt modelId="{29E986B3-7E37-4B6C-9045-FB48777725B3}" type="pres">
      <dgm:prSet presAssocID="{1BA2909B-433A-44B1-A9C8-0B11FD740821}" presName="text" presStyleLbl="fgAcc0" presStyleIdx="0" presStyleCnt="3">
        <dgm:presLayoutVars>
          <dgm:chPref val="3"/>
        </dgm:presLayoutVars>
      </dgm:prSet>
      <dgm:spPr/>
    </dgm:pt>
    <dgm:pt modelId="{CF3E123D-20D7-4A7D-A1C4-D74D4F689FD5}" type="pres">
      <dgm:prSet presAssocID="{1BA2909B-433A-44B1-A9C8-0B11FD740821}" presName="hierChild2" presStyleCnt="0"/>
      <dgm:spPr/>
    </dgm:pt>
    <dgm:pt modelId="{BA5CDFEC-F55D-4E22-9D44-096813F448C3}" type="pres">
      <dgm:prSet presAssocID="{2D73553A-34EB-40E8-9BDC-4B0633428D6C}" presName="hierRoot1" presStyleCnt="0"/>
      <dgm:spPr/>
    </dgm:pt>
    <dgm:pt modelId="{43C4799B-8316-4DA5-81EC-5DF670C4CDEF}" type="pres">
      <dgm:prSet presAssocID="{2D73553A-34EB-40E8-9BDC-4B0633428D6C}" presName="composite" presStyleCnt="0"/>
      <dgm:spPr/>
    </dgm:pt>
    <dgm:pt modelId="{738B5EC1-DCCB-49D8-B7FC-52191CD9B0F6}" type="pres">
      <dgm:prSet presAssocID="{2D73553A-34EB-40E8-9BDC-4B0633428D6C}" presName="background" presStyleLbl="node0" presStyleIdx="1" presStyleCnt="3"/>
      <dgm:spPr/>
    </dgm:pt>
    <dgm:pt modelId="{10F88504-0293-4237-9346-B5CB23D5FD79}" type="pres">
      <dgm:prSet presAssocID="{2D73553A-34EB-40E8-9BDC-4B0633428D6C}" presName="text" presStyleLbl="fgAcc0" presStyleIdx="1" presStyleCnt="3">
        <dgm:presLayoutVars>
          <dgm:chPref val="3"/>
        </dgm:presLayoutVars>
      </dgm:prSet>
      <dgm:spPr/>
    </dgm:pt>
    <dgm:pt modelId="{06001A7F-4239-402F-914E-BB927292BA18}" type="pres">
      <dgm:prSet presAssocID="{2D73553A-34EB-40E8-9BDC-4B0633428D6C}" presName="hierChild2" presStyleCnt="0"/>
      <dgm:spPr/>
    </dgm:pt>
    <dgm:pt modelId="{ABEBE529-B521-4FA5-96D3-008C4A397BA8}" type="pres">
      <dgm:prSet presAssocID="{35A01F47-C957-40D9-A5BD-EAA5D9679739}" presName="hierRoot1" presStyleCnt="0"/>
      <dgm:spPr/>
    </dgm:pt>
    <dgm:pt modelId="{9970C1F9-A0D1-49BA-A970-B7FC3FFF9AB9}" type="pres">
      <dgm:prSet presAssocID="{35A01F47-C957-40D9-A5BD-EAA5D9679739}" presName="composite" presStyleCnt="0"/>
      <dgm:spPr/>
    </dgm:pt>
    <dgm:pt modelId="{3CF4C4FA-9CC1-496F-BCE0-798F09EE14C9}" type="pres">
      <dgm:prSet presAssocID="{35A01F47-C957-40D9-A5BD-EAA5D9679739}" presName="background" presStyleLbl="node0" presStyleIdx="2" presStyleCnt="3"/>
      <dgm:spPr/>
    </dgm:pt>
    <dgm:pt modelId="{F2D82ACD-656B-4F15-A6BD-04583C100D98}" type="pres">
      <dgm:prSet presAssocID="{35A01F47-C957-40D9-A5BD-EAA5D9679739}" presName="text" presStyleLbl="fgAcc0" presStyleIdx="2" presStyleCnt="3">
        <dgm:presLayoutVars>
          <dgm:chPref val="3"/>
        </dgm:presLayoutVars>
      </dgm:prSet>
      <dgm:spPr/>
    </dgm:pt>
    <dgm:pt modelId="{B699020D-D1EC-4D0C-88E6-F1318D66EE69}" type="pres">
      <dgm:prSet presAssocID="{35A01F47-C957-40D9-A5BD-EAA5D9679739}" presName="hierChild2" presStyleCnt="0"/>
      <dgm:spPr/>
    </dgm:pt>
  </dgm:ptLst>
  <dgm:cxnLst>
    <dgm:cxn modelId="{DD289022-A4C0-4411-A29A-4E2E14ADAFFC}" srcId="{34EB3A74-EE52-4EC6-9D99-4A5F225C3C49}" destId="{2D73553A-34EB-40E8-9BDC-4B0633428D6C}" srcOrd="1" destOrd="0" parTransId="{92B47FF3-0709-41B2-AA24-C98FEA697FAD}" sibTransId="{565842B3-F981-4623-92A1-030F7D6417C4}"/>
    <dgm:cxn modelId="{F16FFA2E-69F3-430C-ABB7-B95ACF20996D}" type="presOf" srcId="{34EB3A74-EE52-4EC6-9D99-4A5F225C3C49}" destId="{FE17A6ED-93FF-4D0E-AFE4-CFBA877178CB}" srcOrd="0" destOrd="0" presId="urn:microsoft.com/office/officeart/2005/8/layout/hierarchy1"/>
    <dgm:cxn modelId="{86141468-230C-411B-B1D3-803308B2014E}" type="presOf" srcId="{2D73553A-34EB-40E8-9BDC-4B0633428D6C}" destId="{10F88504-0293-4237-9346-B5CB23D5FD79}" srcOrd="0" destOrd="0" presId="urn:microsoft.com/office/officeart/2005/8/layout/hierarchy1"/>
    <dgm:cxn modelId="{40225A9D-A8A8-4574-8943-972A62E3DCB1}" type="presOf" srcId="{1BA2909B-433A-44B1-A9C8-0B11FD740821}" destId="{29E986B3-7E37-4B6C-9045-FB48777725B3}" srcOrd="0" destOrd="0" presId="urn:microsoft.com/office/officeart/2005/8/layout/hierarchy1"/>
    <dgm:cxn modelId="{42F037BE-744B-46E5-8949-18F6E2951C1C}" srcId="{34EB3A74-EE52-4EC6-9D99-4A5F225C3C49}" destId="{1BA2909B-433A-44B1-A9C8-0B11FD740821}" srcOrd="0" destOrd="0" parTransId="{EA777E0E-736B-497E-A210-DE7A81856BE5}" sibTransId="{B64BBF22-E939-479C-9292-F3B958895AF0}"/>
    <dgm:cxn modelId="{C8C357C8-A818-48AE-93B6-D4EFF1B26B7D}" srcId="{34EB3A74-EE52-4EC6-9D99-4A5F225C3C49}" destId="{35A01F47-C957-40D9-A5BD-EAA5D9679739}" srcOrd="2" destOrd="0" parTransId="{1B93583B-9C1A-4F95-B620-BC34606FC029}" sibTransId="{6A73A63A-DF61-498D-A99B-150FBE312E4B}"/>
    <dgm:cxn modelId="{49286EC9-DB9C-4251-A1E8-2EC4D35ADEAC}" type="presOf" srcId="{35A01F47-C957-40D9-A5BD-EAA5D9679739}" destId="{F2D82ACD-656B-4F15-A6BD-04583C100D98}" srcOrd="0" destOrd="0" presId="urn:microsoft.com/office/officeart/2005/8/layout/hierarchy1"/>
    <dgm:cxn modelId="{B13BA849-72E9-4210-9E21-B71D9F346A5B}" type="presParOf" srcId="{FE17A6ED-93FF-4D0E-AFE4-CFBA877178CB}" destId="{4E7BB83A-3749-401D-83A6-B23FDFF00E32}" srcOrd="0" destOrd="0" presId="urn:microsoft.com/office/officeart/2005/8/layout/hierarchy1"/>
    <dgm:cxn modelId="{7B2CCBE1-35D7-48A1-A74F-5C3E003586AD}" type="presParOf" srcId="{4E7BB83A-3749-401D-83A6-B23FDFF00E32}" destId="{2B3A0FB8-F3CC-48EC-9409-996610F7922F}" srcOrd="0" destOrd="0" presId="urn:microsoft.com/office/officeart/2005/8/layout/hierarchy1"/>
    <dgm:cxn modelId="{8B36B087-8761-4A4A-BD8C-A9FDEFA12688}" type="presParOf" srcId="{2B3A0FB8-F3CC-48EC-9409-996610F7922F}" destId="{723F583C-CA0C-4037-B9BB-BCD43EC0E0DF}" srcOrd="0" destOrd="0" presId="urn:microsoft.com/office/officeart/2005/8/layout/hierarchy1"/>
    <dgm:cxn modelId="{4346BA09-3D5C-4956-82C6-D0FBA00BA0E7}" type="presParOf" srcId="{2B3A0FB8-F3CC-48EC-9409-996610F7922F}" destId="{29E986B3-7E37-4B6C-9045-FB48777725B3}" srcOrd="1" destOrd="0" presId="urn:microsoft.com/office/officeart/2005/8/layout/hierarchy1"/>
    <dgm:cxn modelId="{10561E09-CD57-4457-AAEB-B3EE89FB1954}" type="presParOf" srcId="{4E7BB83A-3749-401D-83A6-B23FDFF00E32}" destId="{CF3E123D-20D7-4A7D-A1C4-D74D4F689FD5}" srcOrd="1" destOrd="0" presId="urn:microsoft.com/office/officeart/2005/8/layout/hierarchy1"/>
    <dgm:cxn modelId="{76DE1BFC-11D2-48A7-9BED-486520BDFE4C}" type="presParOf" srcId="{FE17A6ED-93FF-4D0E-AFE4-CFBA877178CB}" destId="{BA5CDFEC-F55D-4E22-9D44-096813F448C3}" srcOrd="1" destOrd="0" presId="urn:microsoft.com/office/officeart/2005/8/layout/hierarchy1"/>
    <dgm:cxn modelId="{0D799158-3B86-4A93-A1C6-D2234341BC11}" type="presParOf" srcId="{BA5CDFEC-F55D-4E22-9D44-096813F448C3}" destId="{43C4799B-8316-4DA5-81EC-5DF670C4CDEF}" srcOrd="0" destOrd="0" presId="urn:microsoft.com/office/officeart/2005/8/layout/hierarchy1"/>
    <dgm:cxn modelId="{6D924028-094B-4DD8-86BF-1D5645F29478}" type="presParOf" srcId="{43C4799B-8316-4DA5-81EC-5DF670C4CDEF}" destId="{738B5EC1-DCCB-49D8-B7FC-52191CD9B0F6}" srcOrd="0" destOrd="0" presId="urn:microsoft.com/office/officeart/2005/8/layout/hierarchy1"/>
    <dgm:cxn modelId="{92CD5B9A-04C6-4F6E-8691-1B20FCCA2A25}" type="presParOf" srcId="{43C4799B-8316-4DA5-81EC-5DF670C4CDEF}" destId="{10F88504-0293-4237-9346-B5CB23D5FD79}" srcOrd="1" destOrd="0" presId="urn:microsoft.com/office/officeart/2005/8/layout/hierarchy1"/>
    <dgm:cxn modelId="{C9C8C247-A3D4-4AC6-AE65-37EA4D3C07E9}" type="presParOf" srcId="{BA5CDFEC-F55D-4E22-9D44-096813F448C3}" destId="{06001A7F-4239-402F-914E-BB927292BA18}" srcOrd="1" destOrd="0" presId="urn:microsoft.com/office/officeart/2005/8/layout/hierarchy1"/>
    <dgm:cxn modelId="{BBBA9D06-DC66-4157-AF88-83BDB6DDC5AE}" type="presParOf" srcId="{FE17A6ED-93FF-4D0E-AFE4-CFBA877178CB}" destId="{ABEBE529-B521-4FA5-96D3-008C4A397BA8}" srcOrd="2" destOrd="0" presId="urn:microsoft.com/office/officeart/2005/8/layout/hierarchy1"/>
    <dgm:cxn modelId="{24CF8FB1-748E-4971-9463-25EE81D2E0E0}" type="presParOf" srcId="{ABEBE529-B521-4FA5-96D3-008C4A397BA8}" destId="{9970C1F9-A0D1-49BA-A970-B7FC3FFF9AB9}" srcOrd="0" destOrd="0" presId="urn:microsoft.com/office/officeart/2005/8/layout/hierarchy1"/>
    <dgm:cxn modelId="{AA7F9BA5-32CA-4731-A6DC-0D82528492F8}" type="presParOf" srcId="{9970C1F9-A0D1-49BA-A970-B7FC3FFF9AB9}" destId="{3CF4C4FA-9CC1-496F-BCE0-798F09EE14C9}" srcOrd="0" destOrd="0" presId="urn:microsoft.com/office/officeart/2005/8/layout/hierarchy1"/>
    <dgm:cxn modelId="{599A14E0-BFED-4112-A11D-0A4D9C213478}" type="presParOf" srcId="{9970C1F9-A0D1-49BA-A970-B7FC3FFF9AB9}" destId="{F2D82ACD-656B-4F15-A6BD-04583C100D98}" srcOrd="1" destOrd="0" presId="urn:microsoft.com/office/officeart/2005/8/layout/hierarchy1"/>
    <dgm:cxn modelId="{B317E6EB-6A6E-43B3-A13B-7CE9756F9283}" type="presParOf" srcId="{ABEBE529-B521-4FA5-96D3-008C4A397BA8}" destId="{B699020D-D1EC-4D0C-88E6-F1318D66EE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EB3A74-EE52-4EC6-9D99-4A5F225C3C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2909B-433A-44B1-A9C8-0B11FD740821}">
      <dgm:prSet/>
      <dgm:spPr/>
      <dgm:t>
        <a:bodyPr/>
        <a:lstStyle/>
        <a:p>
          <a:r>
            <a:rPr lang="en-US" dirty="0" err="1"/>
            <a:t>Ziekmelding</a:t>
          </a:r>
          <a:r>
            <a:rPr lang="en-US" dirty="0"/>
            <a:t> </a:t>
          </a:r>
          <a:r>
            <a:rPr lang="en-US" dirty="0" err="1"/>
            <a:t>schenkkring</a:t>
          </a:r>
          <a:r>
            <a:rPr lang="en-US" dirty="0"/>
            <a:t> </a:t>
          </a:r>
        </a:p>
      </dgm:t>
    </dgm:pt>
    <dgm:pt modelId="{EA777E0E-736B-497E-A210-DE7A81856BE5}" type="parTrans" cxnId="{42F037BE-744B-46E5-8949-18F6E2951C1C}">
      <dgm:prSet/>
      <dgm:spPr/>
      <dgm:t>
        <a:bodyPr/>
        <a:lstStyle/>
        <a:p>
          <a:endParaRPr lang="en-US"/>
        </a:p>
      </dgm:t>
    </dgm:pt>
    <dgm:pt modelId="{B64BBF22-E939-479C-9292-F3B958895AF0}" type="sibTrans" cxnId="{42F037BE-744B-46E5-8949-18F6E2951C1C}">
      <dgm:prSet/>
      <dgm:spPr/>
      <dgm:t>
        <a:bodyPr/>
        <a:lstStyle/>
        <a:p>
          <a:endParaRPr lang="en-US"/>
        </a:p>
      </dgm:t>
    </dgm:pt>
    <dgm:pt modelId="{2D73553A-34EB-40E8-9BDC-4B0633428D6C}">
      <dgm:prSet/>
      <dgm:spPr/>
      <dgm:t>
        <a:bodyPr/>
        <a:lstStyle/>
        <a:p>
          <a:r>
            <a:rPr lang="en-US" dirty="0" err="1"/>
            <a:t>Ongevallenmelding</a:t>
          </a:r>
          <a:r>
            <a:rPr lang="en-US" dirty="0"/>
            <a:t> AOV </a:t>
          </a:r>
          <a:r>
            <a:rPr lang="en-US" dirty="0" err="1"/>
            <a:t>verzekeraar</a:t>
          </a:r>
          <a:endParaRPr lang="en-US" dirty="0"/>
        </a:p>
      </dgm:t>
    </dgm:pt>
    <dgm:pt modelId="{92B47FF3-0709-41B2-AA24-C98FEA697FAD}" type="parTrans" cxnId="{DD289022-A4C0-4411-A29A-4E2E14ADAFFC}">
      <dgm:prSet/>
      <dgm:spPr/>
      <dgm:t>
        <a:bodyPr/>
        <a:lstStyle/>
        <a:p>
          <a:endParaRPr lang="en-US"/>
        </a:p>
      </dgm:t>
    </dgm:pt>
    <dgm:pt modelId="{565842B3-F981-4623-92A1-030F7D6417C4}" type="sibTrans" cxnId="{DD289022-A4C0-4411-A29A-4E2E14ADAFFC}">
      <dgm:prSet/>
      <dgm:spPr/>
      <dgm:t>
        <a:bodyPr/>
        <a:lstStyle/>
        <a:p>
          <a:endParaRPr lang="en-US"/>
        </a:p>
      </dgm:t>
    </dgm:pt>
    <dgm:pt modelId="{35A01F47-C957-40D9-A5BD-EAA5D9679739}">
      <dgm:prSet/>
      <dgm:spPr/>
      <dgm:t>
        <a:bodyPr/>
        <a:lstStyle/>
        <a:p>
          <a:r>
            <a:rPr lang="nl-NL" dirty="0"/>
            <a:t>Melding op SVV</a:t>
          </a:r>
          <a:endParaRPr lang="en-US" dirty="0"/>
        </a:p>
      </dgm:t>
    </dgm:pt>
    <dgm:pt modelId="{1B93583B-9C1A-4F95-B620-BC34606FC029}" type="parTrans" cxnId="{C8C357C8-A818-48AE-93B6-D4EFF1B26B7D}">
      <dgm:prSet/>
      <dgm:spPr/>
      <dgm:t>
        <a:bodyPr/>
        <a:lstStyle/>
        <a:p>
          <a:endParaRPr lang="en-US"/>
        </a:p>
      </dgm:t>
    </dgm:pt>
    <dgm:pt modelId="{6A73A63A-DF61-498D-A99B-150FBE312E4B}" type="sibTrans" cxnId="{C8C357C8-A818-48AE-93B6-D4EFF1B26B7D}">
      <dgm:prSet/>
      <dgm:spPr/>
      <dgm:t>
        <a:bodyPr/>
        <a:lstStyle/>
        <a:p>
          <a:endParaRPr lang="en-US"/>
        </a:p>
      </dgm:t>
    </dgm:pt>
    <dgm:pt modelId="{FE17A6ED-93FF-4D0E-AFE4-CFBA877178CB}" type="pres">
      <dgm:prSet presAssocID="{34EB3A74-EE52-4EC6-9D99-4A5F225C3C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7BB83A-3749-401D-83A6-B23FDFF00E32}" type="pres">
      <dgm:prSet presAssocID="{1BA2909B-433A-44B1-A9C8-0B11FD740821}" presName="hierRoot1" presStyleCnt="0"/>
      <dgm:spPr/>
    </dgm:pt>
    <dgm:pt modelId="{2B3A0FB8-F3CC-48EC-9409-996610F7922F}" type="pres">
      <dgm:prSet presAssocID="{1BA2909B-433A-44B1-A9C8-0B11FD740821}" presName="composite" presStyleCnt="0"/>
      <dgm:spPr/>
    </dgm:pt>
    <dgm:pt modelId="{723F583C-CA0C-4037-B9BB-BCD43EC0E0DF}" type="pres">
      <dgm:prSet presAssocID="{1BA2909B-433A-44B1-A9C8-0B11FD740821}" presName="background" presStyleLbl="node0" presStyleIdx="0" presStyleCnt="3"/>
      <dgm:spPr/>
    </dgm:pt>
    <dgm:pt modelId="{29E986B3-7E37-4B6C-9045-FB48777725B3}" type="pres">
      <dgm:prSet presAssocID="{1BA2909B-433A-44B1-A9C8-0B11FD740821}" presName="text" presStyleLbl="fgAcc0" presStyleIdx="0" presStyleCnt="3">
        <dgm:presLayoutVars>
          <dgm:chPref val="3"/>
        </dgm:presLayoutVars>
      </dgm:prSet>
      <dgm:spPr/>
    </dgm:pt>
    <dgm:pt modelId="{CF3E123D-20D7-4A7D-A1C4-D74D4F689FD5}" type="pres">
      <dgm:prSet presAssocID="{1BA2909B-433A-44B1-A9C8-0B11FD740821}" presName="hierChild2" presStyleCnt="0"/>
      <dgm:spPr/>
    </dgm:pt>
    <dgm:pt modelId="{BA5CDFEC-F55D-4E22-9D44-096813F448C3}" type="pres">
      <dgm:prSet presAssocID="{2D73553A-34EB-40E8-9BDC-4B0633428D6C}" presName="hierRoot1" presStyleCnt="0"/>
      <dgm:spPr/>
    </dgm:pt>
    <dgm:pt modelId="{43C4799B-8316-4DA5-81EC-5DF670C4CDEF}" type="pres">
      <dgm:prSet presAssocID="{2D73553A-34EB-40E8-9BDC-4B0633428D6C}" presName="composite" presStyleCnt="0"/>
      <dgm:spPr/>
    </dgm:pt>
    <dgm:pt modelId="{738B5EC1-DCCB-49D8-B7FC-52191CD9B0F6}" type="pres">
      <dgm:prSet presAssocID="{2D73553A-34EB-40E8-9BDC-4B0633428D6C}" presName="background" presStyleLbl="node0" presStyleIdx="1" presStyleCnt="3"/>
      <dgm:spPr/>
    </dgm:pt>
    <dgm:pt modelId="{10F88504-0293-4237-9346-B5CB23D5FD79}" type="pres">
      <dgm:prSet presAssocID="{2D73553A-34EB-40E8-9BDC-4B0633428D6C}" presName="text" presStyleLbl="fgAcc0" presStyleIdx="1" presStyleCnt="3">
        <dgm:presLayoutVars>
          <dgm:chPref val="3"/>
        </dgm:presLayoutVars>
      </dgm:prSet>
      <dgm:spPr/>
    </dgm:pt>
    <dgm:pt modelId="{06001A7F-4239-402F-914E-BB927292BA18}" type="pres">
      <dgm:prSet presAssocID="{2D73553A-34EB-40E8-9BDC-4B0633428D6C}" presName="hierChild2" presStyleCnt="0"/>
      <dgm:spPr/>
    </dgm:pt>
    <dgm:pt modelId="{ABEBE529-B521-4FA5-96D3-008C4A397BA8}" type="pres">
      <dgm:prSet presAssocID="{35A01F47-C957-40D9-A5BD-EAA5D9679739}" presName="hierRoot1" presStyleCnt="0"/>
      <dgm:spPr/>
    </dgm:pt>
    <dgm:pt modelId="{9970C1F9-A0D1-49BA-A970-B7FC3FFF9AB9}" type="pres">
      <dgm:prSet presAssocID="{35A01F47-C957-40D9-A5BD-EAA5D9679739}" presName="composite" presStyleCnt="0"/>
      <dgm:spPr/>
    </dgm:pt>
    <dgm:pt modelId="{3CF4C4FA-9CC1-496F-BCE0-798F09EE14C9}" type="pres">
      <dgm:prSet presAssocID="{35A01F47-C957-40D9-A5BD-EAA5D9679739}" presName="background" presStyleLbl="node0" presStyleIdx="2" presStyleCnt="3"/>
      <dgm:spPr/>
    </dgm:pt>
    <dgm:pt modelId="{F2D82ACD-656B-4F15-A6BD-04583C100D98}" type="pres">
      <dgm:prSet presAssocID="{35A01F47-C957-40D9-A5BD-EAA5D9679739}" presName="text" presStyleLbl="fgAcc0" presStyleIdx="2" presStyleCnt="3">
        <dgm:presLayoutVars>
          <dgm:chPref val="3"/>
        </dgm:presLayoutVars>
      </dgm:prSet>
      <dgm:spPr/>
    </dgm:pt>
    <dgm:pt modelId="{B699020D-D1EC-4D0C-88E6-F1318D66EE69}" type="pres">
      <dgm:prSet presAssocID="{35A01F47-C957-40D9-A5BD-EAA5D9679739}" presName="hierChild2" presStyleCnt="0"/>
      <dgm:spPr/>
    </dgm:pt>
  </dgm:ptLst>
  <dgm:cxnLst>
    <dgm:cxn modelId="{DD289022-A4C0-4411-A29A-4E2E14ADAFFC}" srcId="{34EB3A74-EE52-4EC6-9D99-4A5F225C3C49}" destId="{2D73553A-34EB-40E8-9BDC-4B0633428D6C}" srcOrd="1" destOrd="0" parTransId="{92B47FF3-0709-41B2-AA24-C98FEA697FAD}" sibTransId="{565842B3-F981-4623-92A1-030F7D6417C4}"/>
    <dgm:cxn modelId="{F16FFA2E-69F3-430C-ABB7-B95ACF20996D}" type="presOf" srcId="{34EB3A74-EE52-4EC6-9D99-4A5F225C3C49}" destId="{FE17A6ED-93FF-4D0E-AFE4-CFBA877178CB}" srcOrd="0" destOrd="0" presId="urn:microsoft.com/office/officeart/2005/8/layout/hierarchy1"/>
    <dgm:cxn modelId="{86141468-230C-411B-B1D3-803308B2014E}" type="presOf" srcId="{2D73553A-34EB-40E8-9BDC-4B0633428D6C}" destId="{10F88504-0293-4237-9346-B5CB23D5FD79}" srcOrd="0" destOrd="0" presId="urn:microsoft.com/office/officeart/2005/8/layout/hierarchy1"/>
    <dgm:cxn modelId="{40225A9D-A8A8-4574-8943-972A62E3DCB1}" type="presOf" srcId="{1BA2909B-433A-44B1-A9C8-0B11FD740821}" destId="{29E986B3-7E37-4B6C-9045-FB48777725B3}" srcOrd="0" destOrd="0" presId="urn:microsoft.com/office/officeart/2005/8/layout/hierarchy1"/>
    <dgm:cxn modelId="{42F037BE-744B-46E5-8949-18F6E2951C1C}" srcId="{34EB3A74-EE52-4EC6-9D99-4A5F225C3C49}" destId="{1BA2909B-433A-44B1-A9C8-0B11FD740821}" srcOrd="0" destOrd="0" parTransId="{EA777E0E-736B-497E-A210-DE7A81856BE5}" sibTransId="{B64BBF22-E939-479C-9292-F3B958895AF0}"/>
    <dgm:cxn modelId="{C8C357C8-A818-48AE-93B6-D4EFF1B26B7D}" srcId="{34EB3A74-EE52-4EC6-9D99-4A5F225C3C49}" destId="{35A01F47-C957-40D9-A5BD-EAA5D9679739}" srcOrd="2" destOrd="0" parTransId="{1B93583B-9C1A-4F95-B620-BC34606FC029}" sibTransId="{6A73A63A-DF61-498D-A99B-150FBE312E4B}"/>
    <dgm:cxn modelId="{49286EC9-DB9C-4251-A1E8-2EC4D35ADEAC}" type="presOf" srcId="{35A01F47-C957-40D9-A5BD-EAA5D9679739}" destId="{F2D82ACD-656B-4F15-A6BD-04583C100D98}" srcOrd="0" destOrd="0" presId="urn:microsoft.com/office/officeart/2005/8/layout/hierarchy1"/>
    <dgm:cxn modelId="{B13BA849-72E9-4210-9E21-B71D9F346A5B}" type="presParOf" srcId="{FE17A6ED-93FF-4D0E-AFE4-CFBA877178CB}" destId="{4E7BB83A-3749-401D-83A6-B23FDFF00E32}" srcOrd="0" destOrd="0" presId="urn:microsoft.com/office/officeart/2005/8/layout/hierarchy1"/>
    <dgm:cxn modelId="{7B2CCBE1-35D7-48A1-A74F-5C3E003586AD}" type="presParOf" srcId="{4E7BB83A-3749-401D-83A6-B23FDFF00E32}" destId="{2B3A0FB8-F3CC-48EC-9409-996610F7922F}" srcOrd="0" destOrd="0" presId="urn:microsoft.com/office/officeart/2005/8/layout/hierarchy1"/>
    <dgm:cxn modelId="{8B36B087-8761-4A4A-BD8C-A9FDEFA12688}" type="presParOf" srcId="{2B3A0FB8-F3CC-48EC-9409-996610F7922F}" destId="{723F583C-CA0C-4037-B9BB-BCD43EC0E0DF}" srcOrd="0" destOrd="0" presId="urn:microsoft.com/office/officeart/2005/8/layout/hierarchy1"/>
    <dgm:cxn modelId="{4346BA09-3D5C-4956-82C6-D0FBA00BA0E7}" type="presParOf" srcId="{2B3A0FB8-F3CC-48EC-9409-996610F7922F}" destId="{29E986B3-7E37-4B6C-9045-FB48777725B3}" srcOrd="1" destOrd="0" presId="urn:microsoft.com/office/officeart/2005/8/layout/hierarchy1"/>
    <dgm:cxn modelId="{10561E09-CD57-4457-AAEB-B3EE89FB1954}" type="presParOf" srcId="{4E7BB83A-3749-401D-83A6-B23FDFF00E32}" destId="{CF3E123D-20D7-4A7D-A1C4-D74D4F689FD5}" srcOrd="1" destOrd="0" presId="urn:microsoft.com/office/officeart/2005/8/layout/hierarchy1"/>
    <dgm:cxn modelId="{76DE1BFC-11D2-48A7-9BED-486520BDFE4C}" type="presParOf" srcId="{FE17A6ED-93FF-4D0E-AFE4-CFBA877178CB}" destId="{BA5CDFEC-F55D-4E22-9D44-096813F448C3}" srcOrd="1" destOrd="0" presId="urn:microsoft.com/office/officeart/2005/8/layout/hierarchy1"/>
    <dgm:cxn modelId="{0D799158-3B86-4A93-A1C6-D2234341BC11}" type="presParOf" srcId="{BA5CDFEC-F55D-4E22-9D44-096813F448C3}" destId="{43C4799B-8316-4DA5-81EC-5DF670C4CDEF}" srcOrd="0" destOrd="0" presId="urn:microsoft.com/office/officeart/2005/8/layout/hierarchy1"/>
    <dgm:cxn modelId="{6D924028-094B-4DD8-86BF-1D5645F29478}" type="presParOf" srcId="{43C4799B-8316-4DA5-81EC-5DF670C4CDEF}" destId="{738B5EC1-DCCB-49D8-B7FC-52191CD9B0F6}" srcOrd="0" destOrd="0" presId="urn:microsoft.com/office/officeart/2005/8/layout/hierarchy1"/>
    <dgm:cxn modelId="{92CD5B9A-04C6-4F6E-8691-1B20FCCA2A25}" type="presParOf" srcId="{43C4799B-8316-4DA5-81EC-5DF670C4CDEF}" destId="{10F88504-0293-4237-9346-B5CB23D5FD79}" srcOrd="1" destOrd="0" presId="urn:microsoft.com/office/officeart/2005/8/layout/hierarchy1"/>
    <dgm:cxn modelId="{C9C8C247-A3D4-4AC6-AE65-37EA4D3C07E9}" type="presParOf" srcId="{BA5CDFEC-F55D-4E22-9D44-096813F448C3}" destId="{06001A7F-4239-402F-914E-BB927292BA18}" srcOrd="1" destOrd="0" presId="urn:microsoft.com/office/officeart/2005/8/layout/hierarchy1"/>
    <dgm:cxn modelId="{BBBA9D06-DC66-4157-AF88-83BDB6DDC5AE}" type="presParOf" srcId="{FE17A6ED-93FF-4D0E-AFE4-CFBA877178CB}" destId="{ABEBE529-B521-4FA5-96D3-008C4A397BA8}" srcOrd="2" destOrd="0" presId="urn:microsoft.com/office/officeart/2005/8/layout/hierarchy1"/>
    <dgm:cxn modelId="{24CF8FB1-748E-4971-9463-25EE81D2E0E0}" type="presParOf" srcId="{ABEBE529-B521-4FA5-96D3-008C4A397BA8}" destId="{9970C1F9-A0D1-49BA-A970-B7FC3FFF9AB9}" srcOrd="0" destOrd="0" presId="urn:microsoft.com/office/officeart/2005/8/layout/hierarchy1"/>
    <dgm:cxn modelId="{AA7F9BA5-32CA-4731-A6DC-0D82528492F8}" type="presParOf" srcId="{9970C1F9-A0D1-49BA-A970-B7FC3FFF9AB9}" destId="{3CF4C4FA-9CC1-496F-BCE0-798F09EE14C9}" srcOrd="0" destOrd="0" presId="urn:microsoft.com/office/officeart/2005/8/layout/hierarchy1"/>
    <dgm:cxn modelId="{599A14E0-BFED-4112-A11D-0A4D9C213478}" type="presParOf" srcId="{9970C1F9-A0D1-49BA-A970-B7FC3FFF9AB9}" destId="{F2D82ACD-656B-4F15-A6BD-04583C100D98}" srcOrd="1" destOrd="0" presId="urn:microsoft.com/office/officeart/2005/8/layout/hierarchy1"/>
    <dgm:cxn modelId="{B317E6EB-6A6E-43B3-A13B-7CE9756F9283}" type="presParOf" srcId="{ABEBE529-B521-4FA5-96D3-008C4A397BA8}" destId="{B699020D-D1EC-4D0C-88E6-F1318D66EE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EB3A74-EE52-4EC6-9D99-4A5F225C3C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2909B-433A-44B1-A9C8-0B11FD740821}">
      <dgm:prSet/>
      <dgm:spPr/>
      <dgm:t>
        <a:bodyPr/>
        <a:lstStyle/>
        <a:p>
          <a:r>
            <a:rPr lang="en-US" dirty="0"/>
            <a:t>Accountant </a:t>
          </a:r>
          <a:r>
            <a:rPr lang="en-US" dirty="0" err="1"/>
            <a:t>doet</a:t>
          </a:r>
          <a:r>
            <a:rPr lang="en-US" dirty="0"/>
            <a:t> </a:t>
          </a:r>
          <a:r>
            <a:rPr lang="en-US" dirty="0" err="1"/>
            <a:t>mei</a:t>
          </a:r>
          <a:r>
            <a:rPr lang="en-US" dirty="0"/>
            <a:t> 2023 </a:t>
          </a:r>
          <a:r>
            <a:rPr lang="en-US" dirty="0" err="1"/>
            <a:t>verzoek</a:t>
          </a:r>
          <a:r>
            <a:rPr lang="en-US" dirty="0"/>
            <a:t> </a:t>
          </a:r>
          <a:r>
            <a:rPr lang="en-US" dirty="0" err="1"/>
            <a:t>bedrijfsbeëindiging</a:t>
          </a:r>
          <a:r>
            <a:rPr lang="en-US" dirty="0"/>
            <a:t> per 31/12/2022</a:t>
          </a:r>
        </a:p>
      </dgm:t>
    </dgm:pt>
    <dgm:pt modelId="{EA777E0E-736B-497E-A210-DE7A81856BE5}" type="parTrans" cxnId="{42F037BE-744B-46E5-8949-18F6E2951C1C}">
      <dgm:prSet/>
      <dgm:spPr/>
      <dgm:t>
        <a:bodyPr/>
        <a:lstStyle/>
        <a:p>
          <a:endParaRPr lang="en-US"/>
        </a:p>
      </dgm:t>
    </dgm:pt>
    <dgm:pt modelId="{B64BBF22-E939-479C-9292-F3B958895AF0}" type="sibTrans" cxnId="{42F037BE-744B-46E5-8949-18F6E2951C1C}">
      <dgm:prSet/>
      <dgm:spPr/>
      <dgm:t>
        <a:bodyPr/>
        <a:lstStyle/>
        <a:p>
          <a:endParaRPr lang="en-US"/>
        </a:p>
      </dgm:t>
    </dgm:pt>
    <dgm:pt modelId="{2D73553A-34EB-40E8-9BDC-4B0633428D6C}">
      <dgm:prSet/>
      <dgm:spPr/>
      <dgm:t>
        <a:bodyPr/>
        <a:lstStyle/>
        <a:p>
          <a:r>
            <a:rPr lang="en-US" dirty="0" err="1"/>
            <a:t>Schenking</a:t>
          </a:r>
          <a:r>
            <a:rPr lang="en-US" dirty="0"/>
            <a:t> </a:t>
          </a:r>
          <a:r>
            <a:rPr lang="en-US" dirty="0" err="1"/>
            <a:t>geen</a:t>
          </a:r>
          <a:r>
            <a:rPr lang="en-US" dirty="0"/>
            <a:t> Inkomen / AOV </a:t>
          </a:r>
          <a:r>
            <a:rPr lang="en-US" dirty="0" err="1"/>
            <a:t>uitkering</a:t>
          </a:r>
          <a:r>
            <a:rPr lang="en-US" dirty="0"/>
            <a:t> </a:t>
          </a:r>
          <a:r>
            <a:rPr lang="en-US" dirty="0" err="1"/>
            <a:t>wel</a:t>
          </a:r>
          <a:endParaRPr lang="en-US" dirty="0"/>
        </a:p>
      </dgm:t>
    </dgm:pt>
    <dgm:pt modelId="{92B47FF3-0709-41B2-AA24-C98FEA697FAD}" type="parTrans" cxnId="{DD289022-A4C0-4411-A29A-4E2E14ADAFFC}">
      <dgm:prSet/>
      <dgm:spPr/>
      <dgm:t>
        <a:bodyPr/>
        <a:lstStyle/>
        <a:p>
          <a:endParaRPr lang="en-US"/>
        </a:p>
      </dgm:t>
    </dgm:pt>
    <dgm:pt modelId="{565842B3-F981-4623-92A1-030F7D6417C4}" type="sibTrans" cxnId="{DD289022-A4C0-4411-A29A-4E2E14ADAFFC}">
      <dgm:prSet/>
      <dgm:spPr/>
      <dgm:t>
        <a:bodyPr/>
        <a:lstStyle/>
        <a:p>
          <a:endParaRPr lang="en-US"/>
        </a:p>
      </dgm:t>
    </dgm:pt>
    <dgm:pt modelId="{35A01F47-C957-40D9-A5BD-EAA5D9679739}">
      <dgm:prSet/>
      <dgm:spPr/>
      <dgm:t>
        <a:bodyPr/>
        <a:lstStyle/>
        <a:p>
          <a:r>
            <a:rPr lang="nl-NL" dirty="0"/>
            <a:t>Verplichte AOV ??</a:t>
          </a:r>
          <a:endParaRPr lang="en-US" dirty="0"/>
        </a:p>
      </dgm:t>
    </dgm:pt>
    <dgm:pt modelId="{1B93583B-9C1A-4F95-B620-BC34606FC029}" type="parTrans" cxnId="{C8C357C8-A818-48AE-93B6-D4EFF1B26B7D}">
      <dgm:prSet/>
      <dgm:spPr/>
      <dgm:t>
        <a:bodyPr/>
        <a:lstStyle/>
        <a:p>
          <a:endParaRPr lang="en-US"/>
        </a:p>
      </dgm:t>
    </dgm:pt>
    <dgm:pt modelId="{6A73A63A-DF61-498D-A99B-150FBE312E4B}" type="sibTrans" cxnId="{C8C357C8-A818-48AE-93B6-D4EFF1B26B7D}">
      <dgm:prSet/>
      <dgm:spPr/>
      <dgm:t>
        <a:bodyPr/>
        <a:lstStyle/>
        <a:p>
          <a:endParaRPr lang="en-US"/>
        </a:p>
      </dgm:t>
    </dgm:pt>
    <dgm:pt modelId="{FE17A6ED-93FF-4D0E-AFE4-CFBA877178CB}" type="pres">
      <dgm:prSet presAssocID="{34EB3A74-EE52-4EC6-9D99-4A5F225C3C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7BB83A-3749-401D-83A6-B23FDFF00E32}" type="pres">
      <dgm:prSet presAssocID="{1BA2909B-433A-44B1-A9C8-0B11FD740821}" presName="hierRoot1" presStyleCnt="0"/>
      <dgm:spPr/>
    </dgm:pt>
    <dgm:pt modelId="{2B3A0FB8-F3CC-48EC-9409-996610F7922F}" type="pres">
      <dgm:prSet presAssocID="{1BA2909B-433A-44B1-A9C8-0B11FD740821}" presName="composite" presStyleCnt="0"/>
      <dgm:spPr/>
    </dgm:pt>
    <dgm:pt modelId="{723F583C-CA0C-4037-B9BB-BCD43EC0E0DF}" type="pres">
      <dgm:prSet presAssocID="{1BA2909B-433A-44B1-A9C8-0B11FD740821}" presName="background" presStyleLbl="node0" presStyleIdx="0" presStyleCnt="3"/>
      <dgm:spPr/>
    </dgm:pt>
    <dgm:pt modelId="{29E986B3-7E37-4B6C-9045-FB48777725B3}" type="pres">
      <dgm:prSet presAssocID="{1BA2909B-433A-44B1-A9C8-0B11FD740821}" presName="text" presStyleLbl="fgAcc0" presStyleIdx="0" presStyleCnt="3">
        <dgm:presLayoutVars>
          <dgm:chPref val="3"/>
        </dgm:presLayoutVars>
      </dgm:prSet>
      <dgm:spPr/>
    </dgm:pt>
    <dgm:pt modelId="{CF3E123D-20D7-4A7D-A1C4-D74D4F689FD5}" type="pres">
      <dgm:prSet presAssocID="{1BA2909B-433A-44B1-A9C8-0B11FD740821}" presName="hierChild2" presStyleCnt="0"/>
      <dgm:spPr/>
    </dgm:pt>
    <dgm:pt modelId="{BA5CDFEC-F55D-4E22-9D44-096813F448C3}" type="pres">
      <dgm:prSet presAssocID="{2D73553A-34EB-40E8-9BDC-4B0633428D6C}" presName="hierRoot1" presStyleCnt="0"/>
      <dgm:spPr/>
    </dgm:pt>
    <dgm:pt modelId="{43C4799B-8316-4DA5-81EC-5DF670C4CDEF}" type="pres">
      <dgm:prSet presAssocID="{2D73553A-34EB-40E8-9BDC-4B0633428D6C}" presName="composite" presStyleCnt="0"/>
      <dgm:spPr/>
    </dgm:pt>
    <dgm:pt modelId="{738B5EC1-DCCB-49D8-B7FC-52191CD9B0F6}" type="pres">
      <dgm:prSet presAssocID="{2D73553A-34EB-40E8-9BDC-4B0633428D6C}" presName="background" presStyleLbl="node0" presStyleIdx="1" presStyleCnt="3"/>
      <dgm:spPr/>
    </dgm:pt>
    <dgm:pt modelId="{10F88504-0293-4237-9346-B5CB23D5FD79}" type="pres">
      <dgm:prSet presAssocID="{2D73553A-34EB-40E8-9BDC-4B0633428D6C}" presName="text" presStyleLbl="fgAcc0" presStyleIdx="1" presStyleCnt="3">
        <dgm:presLayoutVars>
          <dgm:chPref val="3"/>
        </dgm:presLayoutVars>
      </dgm:prSet>
      <dgm:spPr/>
    </dgm:pt>
    <dgm:pt modelId="{06001A7F-4239-402F-914E-BB927292BA18}" type="pres">
      <dgm:prSet presAssocID="{2D73553A-34EB-40E8-9BDC-4B0633428D6C}" presName="hierChild2" presStyleCnt="0"/>
      <dgm:spPr/>
    </dgm:pt>
    <dgm:pt modelId="{ABEBE529-B521-4FA5-96D3-008C4A397BA8}" type="pres">
      <dgm:prSet presAssocID="{35A01F47-C957-40D9-A5BD-EAA5D9679739}" presName="hierRoot1" presStyleCnt="0"/>
      <dgm:spPr/>
    </dgm:pt>
    <dgm:pt modelId="{9970C1F9-A0D1-49BA-A970-B7FC3FFF9AB9}" type="pres">
      <dgm:prSet presAssocID="{35A01F47-C957-40D9-A5BD-EAA5D9679739}" presName="composite" presStyleCnt="0"/>
      <dgm:spPr/>
    </dgm:pt>
    <dgm:pt modelId="{3CF4C4FA-9CC1-496F-BCE0-798F09EE14C9}" type="pres">
      <dgm:prSet presAssocID="{35A01F47-C957-40D9-A5BD-EAA5D9679739}" presName="background" presStyleLbl="node0" presStyleIdx="2" presStyleCnt="3"/>
      <dgm:spPr/>
    </dgm:pt>
    <dgm:pt modelId="{F2D82ACD-656B-4F15-A6BD-04583C100D98}" type="pres">
      <dgm:prSet presAssocID="{35A01F47-C957-40D9-A5BD-EAA5D9679739}" presName="text" presStyleLbl="fgAcc0" presStyleIdx="2" presStyleCnt="3">
        <dgm:presLayoutVars>
          <dgm:chPref val="3"/>
        </dgm:presLayoutVars>
      </dgm:prSet>
      <dgm:spPr/>
    </dgm:pt>
    <dgm:pt modelId="{B699020D-D1EC-4D0C-88E6-F1318D66EE69}" type="pres">
      <dgm:prSet presAssocID="{35A01F47-C957-40D9-A5BD-EAA5D9679739}" presName="hierChild2" presStyleCnt="0"/>
      <dgm:spPr/>
    </dgm:pt>
  </dgm:ptLst>
  <dgm:cxnLst>
    <dgm:cxn modelId="{DD289022-A4C0-4411-A29A-4E2E14ADAFFC}" srcId="{34EB3A74-EE52-4EC6-9D99-4A5F225C3C49}" destId="{2D73553A-34EB-40E8-9BDC-4B0633428D6C}" srcOrd="1" destOrd="0" parTransId="{92B47FF3-0709-41B2-AA24-C98FEA697FAD}" sibTransId="{565842B3-F981-4623-92A1-030F7D6417C4}"/>
    <dgm:cxn modelId="{F16FFA2E-69F3-430C-ABB7-B95ACF20996D}" type="presOf" srcId="{34EB3A74-EE52-4EC6-9D99-4A5F225C3C49}" destId="{FE17A6ED-93FF-4D0E-AFE4-CFBA877178CB}" srcOrd="0" destOrd="0" presId="urn:microsoft.com/office/officeart/2005/8/layout/hierarchy1"/>
    <dgm:cxn modelId="{86141468-230C-411B-B1D3-803308B2014E}" type="presOf" srcId="{2D73553A-34EB-40E8-9BDC-4B0633428D6C}" destId="{10F88504-0293-4237-9346-B5CB23D5FD79}" srcOrd="0" destOrd="0" presId="urn:microsoft.com/office/officeart/2005/8/layout/hierarchy1"/>
    <dgm:cxn modelId="{40225A9D-A8A8-4574-8943-972A62E3DCB1}" type="presOf" srcId="{1BA2909B-433A-44B1-A9C8-0B11FD740821}" destId="{29E986B3-7E37-4B6C-9045-FB48777725B3}" srcOrd="0" destOrd="0" presId="urn:microsoft.com/office/officeart/2005/8/layout/hierarchy1"/>
    <dgm:cxn modelId="{42F037BE-744B-46E5-8949-18F6E2951C1C}" srcId="{34EB3A74-EE52-4EC6-9D99-4A5F225C3C49}" destId="{1BA2909B-433A-44B1-A9C8-0B11FD740821}" srcOrd="0" destOrd="0" parTransId="{EA777E0E-736B-497E-A210-DE7A81856BE5}" sibTransId="{B64BBF22-E939-479C-9292-F3B958895AF0}"/>
    <dgm:cxn modelId="{C8C357C8-A818-48AE-93B6-D4EFF1B26B7D}" srcId="{34EB3A74-EE52-4EC6-9D99-4A5F225C3C49}" destId="{35A01F47-C957-40D9-A5BD-EAA5D9679739}" srcOrd="2" destOrd="0" parTransId="{1B93583B-9C1A-4F95-B620-BC34606FC029}" sibTransId="{6A73A63A-DF61-498D-A99B-150FBE312E4B}"/>
    <dgm:cxn modelId="{49286EC9-DB9C-4251-A1E8-2EC4D35ADEAC}" type="presOf" srcId="{35A01F47-C957-40D9-A5BD-EAA5D9679739}" destId="{F2D82ACD-656B-4F15-A6BD-04583C100D98}" srcOrd="0" destOrd="0" presId="urn:microsoft.com/office/officeart/2005/8/layout/hierarchy1"/>
    <dgm:cxn modelId="{B13BA849-72E9-4210-9E21-B71D9F346A5B}" type="presParOf" srcId="{FE17A6ED-93FF-4D0E-AFE4-CFBA877178CB}" destId="{4E7BB83A-3749-401D-83A6-B23FDFF00E32}" srcOrd="0" destOrd="0" presId="urn:microsoft.com/office/officeart/2005/8/layout/hierarchy1"/>
    <dgm:cxn modelId="{7B2CCBE1-35D7-48A1-A74F-5C3E003586AD}" type="presParOf" srcId="{4E7BB83A-3749-401D-83A6-B23FDFF00E32}" destId="{2B3A0FB8-F3CC-48EC-9409-996610F7922F}" srcOrd="0" destOrd="0" presId="urn:microsoft.com/office/officeart/2005/8/layout/hierarchy1"/>
    <dgm:cxn modelId="{8B36B087-8761-4A4A-BD8C-A9FDEFA12688}" type="presParOf" srcId="{2B3A0FB8-F3CC-48EC-9409-996610F7922F}" destId="{723F583C-CA0C-4037-B9BB-BCD43EC0E0DF}" srcOrd="0" destOrd="0" presId="urn:microsoft.com/office/officeart/2005/8/layout/hierarchy1"/>
    <dgm:cxn modelId="{4346BA09-3D5C-4956-82C6-D0FBA00BA0E7}" type="presParOf" srcId="{2B3A0FB8-F3CC-48EC-9409-996610F7922F}" destId="{29E986B3-7E37-4B6C-9045-FB48777725B3}" srcOrd="1" destOrd="0" presId="urn:microsoft.com/office/officeart/2005/8/layout/hierarchy1"/>
    <dgm:cxn modelId="{10561E09-CD57-4457-AAEB-B3EE89FB1954}" type="presParOf" srcId="{4E7BB83A-3749-401D-83A6-B23FDFF00E32}" destId="{CF3E123D-20D7-4A7D-A1C4-D74D4F689FD5}" srcOrd="1" destOrd="0" presId="urn:microsoft.com/office/officeart/2005/8/layout/hierarchy1"/>
    <dgm:cxn modelId="{76DE1BFC-11D2-48A7-9BED-486520BDFE4C}" type="presParOf" srcId="{FE17A6ED-93FF-4D0E-AFE4-CFBA877178CB}" destId="{BA5CDFEC-F55D-4E22-9D44-096813F448C3}" srcOrd="1" destOrd="0" presId="urn:microsoft.com/office/officeart/2005/8/layout/hierarchy1"/>
    <dgm:cxn modelId="{0D799158-3B86-4A93-A1C6-D2234341BC11}" type="presParOf" srcId="{BA5CDFEC-F55D-4E22-9D44-096813F448C3}" destId="{43C4799B-8316-4DA5-81EC-5DF670C4CDEF}" srcOrd="0" destOrd="0" presId="urn:microsoft.com/office/officeart/2005/8/layout/hierarchy1"/>
    <dgm:cxn modelId="{6D924028-094B-4DD8-86BF-1D5645F29478}" type="presParOf" srcId="{43C4799B-8316-4DA5-81EC-5DF670C4CDEF}" destId="{738B5EC1-DCCB-49D8-B7FC-52191CD9B0F6}" srcOrd="0" destOrd="0" presId="urn:microsoft.com/office/officeart/2005/8/layout/hierarchy1"/>
    <dgm:cxn modelId="{92CD5B9A-04C6-4F6E-8691-1B20FCCA2A25}" type="presParOf" srcId="{43C4799B-8316-4DA5-81EC-5DF670C4CDEF}" destId="{10F88504-0293-4237-9346-B5CB23D5FD79}" srcOrd="1" destOrd="0" presId="urn:microsoft.com/office/officeart/2005/8/layout/hierarchy1"/>
    <dgm:cxn modelId="{C9C8C247-A3D4-4AC6-AE65-37EA4D3C07E9}" type="presParOf" srcId="{BA5CDFEC-F55D-4E22-9D44-096813F448C3}" destId="{06001A7F-4239-402F-914E-BB927292BA18}" srcOrd="1" destOrd="0" presId="urn:microsoft.com/office/officeart/2005/8/layout/hierarchy1"/>
    <dgm:cxn modelId="{BBBA9D06-DC66-4157-AF88-83BDB6DDC5AE}" type="presParOf" srcId="{FE17A6ED-93FF-4D0E-AFE4-CFBA877178CB}" destId="{ABEBE529-B521-4FA5-96D3-008C4A397BA8}" srcOrd="2" destOrd="0" presId="urn:microsoft.com/office/officeart/2005/8/layout/hierarchy1"/>
    <dgm:cxn modelId="{24CF8FB1-748E-4971-9463-25EE81D2E0E0}" type="presParOf" srcId="{ABEBE529-B521-4FA5-96D3-008C4A397BA8}" destId="{9970C1F9-A0D1-49BA-A970-B7FC3FFF9AB9}" srcOrd="0" destOrd="0" presId="urn:microsoft.com/office/officeart/2005/8/layout/hierarchy1"/>
    <dgm:cxn modelId="{AA7F9BA5-32CA-4731-A6DC-0D82528492F8}" type="presParOf" srcId="{9970C1F9-A0D1-49BA-A970-B7FC3FFF9AB9}" destId="{3CF4C4FA-9CC1-496F-BCE0-798F09EE14C9}" srcOrd="0" destOrd="0" presId="urn:microsoft.com/office/officeart/2005/8/layout/hierarchy1"/>
    <dgm:cxn modelId="{599A14E0-BFED-4112-A11D-0A4D9C213478}" type="presParOf" srcId="{9970C1F9-A0D1-49BA-A970-B7FC3FFF9AB9}" destId="{F2D82ACD-656B-4F15-A6BD-04583C100D98}" srcOrd="1" destOrd="0" presId="urn:microsoft.com/office/officeart/2005/8/layout/hierarchy1"/>
    <dgm:cxn modelId="{B317E6EB-6A6E-43B3-A13B-7CE9756F9283}" type="presParOf" srcId="{ABEBE529-B521-4FA5-96D3-008C4A397BA8}" destId="{B699020D-D1EC-4D0C-88E6-F1318D66EE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BF911C-CBA2-416C-901D-722689D7FF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C5795-EB54-4767-9596-A894126AF507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US" sz="2800" b="1" dirty="0" err="1">
              <a:solidFill>
                <a:srgbClr val="7030A0"/>
              </a:solidFill>
            </a:rPr>
            <a:t>Andere</a:t>
          </a:r>
          <a:r>
            <a:rPr lang="en-US" sz="2800" b="1" dirty="0">
              <a:solidFill>
                <a:srgbClr val="7030A0"/>
              </a:solidFill>
            </a:rPr>
            <a:t> </a:t>
          </a:r>
          <a:r>
            <a:rPr lang="en-US" sz="2800" b="1" dirty="0" err="1">
              <a:solidFill>
                <a:srgbClr val="7030A0"/>
              </a:solidFill>
            </a:rPr>
            <a:t>casussen</a:t>
          </a:r>
          <a:endParaRPr lang="en-US" sz="2800" dirty="0">
            <a:solidFill>
              <a:srgbClr val="7030A0"/>
            </a:solidFill>
          </a:endParaRPr>
        </a:p>
      </dgm:t>
    </dgm:pt>
    <dgm:pt modelId="{DF3C1C14-6AEF-4462-8A8B-A511BC22CF03}" type="parTrans" cxnId="{D22385BC-CE33-401F-B93B-1FCDF05EE777}">
      <dgm:prSet/>
      <dgm:spPr/>
      <dgm:t>
        <a:bodyPr/>
        <a:lstStyle/>
        <a:p>
          <a:endParaRPr lang="en-US"/>
        </a:p>
      </dgm:t>
    </dgm:pt>
    <dgm:pt modelId="{C822E28B-FF8B-4A06-A96A-83130B85EDA3}" type="sibTrans" cxnId="{D22385BC-CE33-401F-B93B-1FCDF05EE777}">
      <dgm:prSet/>
      <dgm:spPr/>
      <dgm:t>
        <a:bodyPr/>
        <a:lstStyle/>
        <a:p>
          <a:endParaRPr lang="en-US"/>
        </a:p>
      </dgm:t>
    </dgm:pt>
    <dgm:pt modelId="{E4D001EC-369C-4C8E-9F31-7D5AE9644A07}">
      <dgm:prSet/>
      <dgm:spPr/>
      <dgm:t>
        <a:bodyPr/>
        <a:lstStyle/>
        <a:p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alleenstaande</a:t>
          </a:r>
          <a:r>
            <a:rPr lang="en-US" dirty="0"/>
            <a:t> </a:t>
          </a:r>
          <a:r>
            <a:rPr lang="en-US" dirty="0" err="1"/>
            <a:t>ondernemer</a:t>
          </a:r>
          <a:r>
            <a:rPr lang="en-US" dirty="0"/>
            <a:t> van 57 </a:t>
          </a:r>
          <a:r>
            <a:rPr lang="en-US" dirty="0" err="1"/>
            <a:t>jaar</a:t>
          </a:r>
          <a:r>
            <a:rPr lang="en-US" dirty="0"/>
            <a:t> </a:t>
          </a:r>
          <a:r>
            <a:rPr lang="en-US" dirty="0" err="1"/>
            <a:t>krijgt</a:t>
          </a:r>
          <a:r>
            <a:rPr lang="en-US" dirty="0"/>
            <a:t> te </a:t>
          </a:r>
          <a:r>
            <a:rPr lang="en-US" dirty="0" err="1"/>
            <a:t>horen</a:t>
          </a:r>
          <a:r>
            <a:rPr lang="en-US" dirty="0"/>
            <a:t> </a:t>
          </a:r>
          <a:r>
            <a:rPr lang="en-US" dirty="0" err="1"/>
            <a:t>dat</a:t>
          </a:r>
          <a:r>
            <a:rPr lang="en-US" dirty="0"/>
            <a:t> </a:t>
          </a:r>
          <a:r>
            <a:rPr lang="en-US" dirty="0" err="1"/>
            <a:t>hij</a:t>
          </a:r>
          <a:r>
            <a:rPr lang="en-US" dirty="0"/>
            <a:t> </a:t>
          </a:r>
          <a:r>
            <a:rPr lang="en-US" dirty="0" err="1"/>
            <a:t>niet</a:t>
          </a:r>
          <a:r>
            <a:rPr lang="en-US" dirty="0"/>
            <a:t> </a:t>
          </a:r>
          <a:r>
            <a:rPr lang="en-US" dirty="0" err="1"/>
            <a:t>meer</a:t>
          </a:r>
          <a:r>
            <a:rPr lang="en-US" dirty="0"/>
            <a:t> </a:t>
          </a:r>
          <a:r>
            <a:rPr lang="en-US" dirty="0" err="1"/>
            <a:t>geneest</a:t>
          </a:r>
          <a:r>
            <a:rPr lang="en-US" dirty="0"/>
            <a:t> van </a:t>
          </a:r>
          <a:r>
            <a:rPr lang="en-US" dirty="0" err="1"/>
            <a:t>kanker</a:t>
          </a:r>
          <a:r>
            <a:rPr lang="en-US" dirty="0"/>
            <a:t>. </a:t>
          </a:r>
          <a:r>
            <a:rPr lang="en-US" dirty="0" err="1"/>
            <a:t>Hij</a:t>
          </a:r>
          <a:r>
            <a:rPr lang="en-US" dirty="0"/>
            <a:t> is al </a:t>
          </a:r>
          <a:r>
            <a:rPr lang="en-US" dirty="0" err="1"/>
            <a:t>drie</a:t>
          </a:r>
          <a:r>
            <a:rPr lang="en-US" dirty="0"/>
            <a:t> </a:t>
          </a:r>
          <a:r>
            <a:rPr lang="en-US" dirty="0" err="1"/>
            <a:t>jaar</a:t>
          </a:r>
          <a:r>
            <a:rPr lang="en-US" dirty="0"/>
            <a:t> met </a:t>
          </a:r>
          <a:r>
            <a:rPr lang="en-US" dirty="0" err="1"/>
            <a:t>zijn</a:t>
          </a:r>
          <a:r>
            <a:rPr lang="en-US" dirty="0"/>
            <a:t> </a:t>
          </a:r>
          <a:r>
            <a:rPr lang="en-US" dirty="0" err="1"/>
            <a:t>gezondheid</a:t>
          </a:r>
          <a:r>
            <a:rPr lang="en-US" dirty="0"/>
            <a:t> </a:t>
          </a:r>
          <a:r>
            <a:rPr lang="en-US" dirty="0" err="1"/>
            <a:t>aan</a:t>
          </a:r>
          <a:r>
            <a:rPr lang="en-US" dirty="0"/>
            <a:t> het </a:t>
          </a:r>
          <a:r>
            <a:rPr lang="en-US" dirty="0" err="1"/>
            <a:t>modderen</a:t>
          </a:r>
          <a:r>
            <a:rPr lang="en-US" dirty="0"/>
            <a:t>.</a:t>
          </a:r>
        </a:p>
      </dgm:t>
    </dgm:pt>
    <dgm:pt modelId="{EEF774C5-9F78-4CAE-9763-82D1BFBD7FBA}" type="parTrans" cxnId="{DE806BBB-733C-4DFB-B533-C5FD1B37C39B}">
      <dgm:prSet/>
      <dgm:spPr/>
      <dgm:t>
        <a:bodyPr/>
        <a:lstStyle/>
        <a:p>
          <a:endParaRPr lang="en-US"/>
        </a:p>
      </dgm:t>
    </dgm:pt>
    <dgm:pt modelId="{1A0759FE-59F9-466B-BFE9-FBA8931FED05}" type="sibTrans" cxnId="{DE806BBB-733C-4DFB-B533-C5FD1B37C39B}">
      <dgm:prSet/>
      <dgm:spPr/>
      <dgm:t>
        <a:bodyPr/>
        <a:lstStyle/>
        <a:p>
          <a:endParaRPr lang="en-US"/>
        </a:p>
      </dgm:t>
    </dgm:pt>
    <dgm:pt modelId="{B56E975F-3F03-491C-822B-D2CE49FAE033}">
      <dgm:prSet/>
      <dgm:spPr/>
      <dgm:t>
        <a:bodyPr/>
        <a:lstStyle/>
        <a:p>
          <a:r>
            <a:rPr lang="en-US" dirty="0" err="1"/>
            <a:t>Een</a:t>
          </a:r>
          <a:r>
            <a:rPr lang="en-US" dirty="0"/>
            <a:t> ZZP-er (</a:t>
          </a:r>
          <a:r>
            <a:rPr lang="en-US" dirty="0" err="1"/>
            <a:t>transportbedrijf</a:t>
          </a:r>
          <a:r>
            <a:rPr lang="en-US" dirty="0"/>
            <a:t>) </a:t>
          </a:r>
          <a:r>
            <a:rPr lang="en-US" dirty="0" err="1"/>
            <a:t>gaat</a:t>
          </a:r>
          <a:r>
            <a:rPr lang="en-US" dirty="0"/>
            <a:t> met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goede</a:t>
          </a:r>
          <a:r>
            <a:rPr lang="en-US" dirty="0"/>
            <a:t> </a:t>
          </a:r>
          <a:r>
            <a:rPr lang="en-US" dirty="0" err="1"/>
            <a:t>vriend</a:t>
          </a:r>
          <a:r>
            <a:rPr lang="en-US" dirty="0"/>
            <a:t>, </a:t>
          </a:r>
          <a:r>
            <a:rPr lang="en-US" dirty="0" err="1"/>
            <a:t>ook</a:t>
          </a:r>
          <a:r>
            <a:rPr lang="en-US" dirty="0"/>
            <a:t> ZZP-er, mee </a:t>
          </a:r>
          <a:r>
            <a:rPr lang="en-US" dirty="0" err="1"/>
            <a:t>naar</a:t>
          </a:r>
          <a:r>
            <a:rPr lang="en-US" dirty="0"/>
            <a:t>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klus</a:t>
          </a:r>
          <a:r>
            <a:rPr lang="en-US" dirty="0"/>
            <a:t> om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laaddock</a:t>
          </a:r>
          <a:r>
            <a:rPr lang="en-US" dirty="0"/>
            <a:t> te (de)</a:t>
          </a:r>
          <a:r>
            <a:rPr lang="en-US" dirty="0" err="1"/>
            <a:t>monteren</a:t>
          </a:r>
          <a:r>
            <a:rPr lang="en-US" dirty="0"/>
            <a:t>.</a:t>
          </a:r>
        </a:p>
      </dgm:t>
    </dgm:pt>
    <dgm:pt modelId="{3B72C717-8A39-4DF1-BB72-A604A77C98BE}" type="parTrans" cxnId="{993C0BC5-3BF9-4BA5-B8A3-3D0C3D707BB1}">
      <dgm:prSet/>
      <dgm:spPr/>
      <dgm:t>
        <a:bodyPr/>
        <a:lstStyle/>
        <a:p>
          <a:endParaRPr lang="en-US"/>
        </a:p>
      </dgm:t>
    </dgm:pt>
    <dgm:pt modelId="{0418CBE9-59F3-45D4-80EB-3191B0AF41CF}" type="sibTrans" cxnId="{993C0BC5-3BF9-4BA5-B8A3-3D0C3D707BB1}">
      <dgm:prSet/>
      <dgm:spPr/>
      <dgm:t>
        <a:bodyPr/>
        <a:lstStyle/>
        <a:p>
          <a:endParaRPr lang="en-US"/>
        </a:p>
      </dgm:t>
    </dgm:pt>
    <dgm:pt modelId="{BAC9295A-A3ED-4DA0-9A06-BB85048D7949}">
      <dgm:prSet/>
      <dgm:spPr/>
      <dgm:t>
        <a:bodyPr/>
        <a:lstStyle/>
        <a:p>
          <a:r>
            <a:rPr lang="en-US"/>
            <a:t>Zelfstandige rijdt zijn zoontje en zijn vriendjes naar een voetbalwedstrijd. Hij verliest de macht over het stuur en komt tegen een boom. </a:t>
          </a:r>
        </a:p>
      </dgm:t>
    </dgm:pt>
    <dgm:pt modelId="{CD13207B-0740-4694-8952-F56BFEAB8469}" type="parTrans" cxnId="{47A3BDE1-E5F0-4948-8261-753C89AD3DD9}">
      <dgm:prSet/>
      <dgm:spPr/>
      <dgm:t>
        <a:bodyPr/>
        <a:lstStyle/>
        <a:p>
          <a:endParaRPr lang="en-US"/>
        </a:p>
      </dgm:t>
    </dgm:pt>
    <dgm:pt modelId="{D8A1E4B3-C162-4D60-BBE3-32D84CCAFBB6}" type="sibTrans" cxnId="{47A3BDE1-E5F0-4948-8261-753C89AD3DD9}">
      <dgm:prSet/>
      <dgm:spPr/>
      <dgm:t>
        <a:bodyPr/>
        <a:lstStyle/>
        <a:p>
          <a:endParaRPr lang="en-US"/>
        </a:p>
      </dgm:t>
    </dgm:pt>
    <dgm:pt modelId="{FA405457-4B96-49C7-BD16-3840FD6FEF2A}">
      <dgm:prSet/>
      <dgm:spPr/>
      <dgm:t>
        <a:bodyPr/>
        <a:lstStyle/>
        <a:p>
          <a:r>
            <a:rPr lang="nl-NL" dirty="0"/>
            <a:t>Zelfstandige met personeel rijdt op zijn racefiets een toertocht op uitnodiging als netwerkevent. </a:t>
          </a:r>
          <a:endParaRPr lang="en-US" dirty="0"/>
        </a:p>
      </dgm:t>
    </dgm:pt>
    <dgm:pt modelId="{2E802B78-3375-45C3-BB02-9F1D4F278449}" type="parTrans" cxnId="{16AA4D14-5B04-47CC-B238-F82C87F10F3E}">
      <dgm:prSet/>
      <dgm:spPr/>
      <dgm:t>
        <a:bodyPr/>
        <a:lstStyle/>
        <a:p>
          <a:endParaRPr lang="en-US"/>
        </a:p>
      </dgm:t>
    </dgm:pt>
    <dgm:pt modelId="{B7EC9F9A-265F-45B4-AD4D-9762528F2E30}" type="sibTrans" cxnId="{16AA4D14-5B04-47CC-B238-F82C87F10F3E}">
      <dgm:prSet/>
      <dgm:spPr/>
      <dgm:t>
        <a:bodyPr/>
        <a:lstStyle/>
        <a:p>
          <a:endParaRPr lang="en-US"/>
        </a:p>
      </dgm:t>
    </dgm:pt>
    <dgm:pt modelId="{6A5AA354-3D44-4A28-8889-557F003D5DAE}">
      <dgm:prSet/>
      <dgm:spPr/>
      <dgm:t>
        <a:bodyPr/>
        <a:lstStyle/>
        <a:p>
          <a:r>
            <a:rPr lang="en-US" dirty="0"/>
            <a:t>ZZP-er </a:t>
          </a:r>
          <a:r>
            <a:rPr lang="en-US" dirty="0" err="1"/>
            <a:t>valt</a:t>
          </a:r>
          <a:r>
            <a:rPr lang="en-US" dirty="0"/>
            <a:t> van </a:t>
          </a:r>
          <a:r>
            <a:rPr lang="en-US" dirty="0" err="1"/>
            <a:t>paard</a:t>
          </a:r>
          <a:r>
            <a:rPr lang="en-US" dirty="0"/>
            <a:t> </a:t>
          </a:r>
          <a:r>
            <a:rPr lang="en-US" dirty="0" err="1"/>
            <a:t>als</a:t>
          </a:r>
          <a:r>
            <a:rPr lang="en-US" dirty="0"/>
            <a:t> </a:t>
          </a:r>
          <a:r>
            <a:rPr lang="en-US" dirty="0" err="1"/>
            <a:t>paard</a:t>
          </a:r>
          <a:r>
            <a:rPr lang="en-US" dirty="0"/>
            <a:t> van </a:t>
          </a:r>
          <a:r>
            <a:rPr lang="en-US" dirty="0" err="1"/>
            <a:t>iets</a:t>
          </a:r>
          <a:r>
            <a:rPr lang="en-US" dirty="0"/>
            <a:t> </a:t>
          </a:r>
          <a:r>
            <a:rPr lang="en-US" dirty="0" err="1"/>
            <a:t>schrikt</a:t>
          </a:r>
          <a:r>
            <a:rPr lang="en-US" dirty="0"/>
            <a:t> en voor </a:t>
          </a:r>
          <a:r>
            <a:rPr lang="en-US" dirty="0" err="1"/>
            <a:t>een</a:t>
          </a:r>
          <a:r>
            <a:rPr lang="en-US" dirty="0"/>
            <a:t> auto </a:t>
          </a:r>
          <a:r>
            <a:rPr lang="en-US" dirty="0" err="1"/>
            <a:t>springt</a:t>
          </a:r>
          <a:r>
            <a:rPr lang="en-US" dirty="0"/>
            <a:t>.</a:t>
          </a:r>
        </a:p>
      </dgm:t>
    </dgm:pt>
    <dgm:pt modelId="{154D91BB-7669-44AC-8797-8E69D63E75F9}" type="parTrans" cxnId="{6B34B0B1-F894-48B1-8154-D37066E2FE8D}">
      <dgm:prSet/>
      <dgm:spPr/>
      <dgm:t>
        <a:bodyPr/>
        <a:lstStyle/>
        <a:p>
          <a:endParaRPr lang="en-US"/>
        </a:p>
      </dgm:t>
    </dgm:pt>
    <dgm:pt modelId="{393E5731-EBD9-402C-8C3F-C06CB01B1A83}" type="sibTrans" cxnId="{6B34B0B1-F894-48B1-8154-D37066E2FE8D}">
      <dgm:prSet/>
      <dgm:spPr/>
      <dgm:t>
        <a:bodyPr/>
        <a:lstStyle/>
        <a:p>
          <a:endParaRPr lang="en-US"/>
        </a:p>
      </dgm:t>
    </dgm:pt>
    <dgm:pt modelId="{58E966F6-BF84-48DD-B1C7-407A8874C4A3}" type="pres">
      <dgm:prSet presAssocID="{65BF911C-CBA2-416C-901D-722689D7FF08}" presName="linear" presStyleCnt="0">
        <dgm:presLayoutVars>
          <dgm:animLvl val="lvl"/>
          <dgm:resizeHandles val="exact"/>
        </dgm:presLayoutVars>
      </dgm:prSet>
      <dgm:spPr/>
    </dgm:pt>
    <dgm:pt modelId="{E61BC84A-6BD6-4979-8C26-C16D6E56400F}" type="pres">
      <dgm:prSet presAssocID="{B00C5795-EB54-4767-9596-A894126AF50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040267-5A4A-4FEE-B990-E337045D2A05}" type="pres">
      <dgm:prSet presAssocID="{C822E28B-FF8B-4A06-A96A-83130B85EDA3}" presName="spacer" presStyleCnt="0"/>
      <dgm:spPr/>
    </dgm:pt>
    <dgm:pt modelId="{6D0D1016-A8A0-45FB-AEA7-FC4DC046E73C}" type="pres">
      <dgm:prSet presAssocID="{E4D001EC-369C-4C8E-9F31-7D5AE9644A0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A030729-9772-4382-B020-9B726D9A634F}" type="pres">
      <dgm:prSet presAssocID="{1A0759FE-59F9-466B-BFE9-FBA8931FED05}" presName="spacer" presStyleCnt="0"/>
      <dgm:spPr/>
    </dgm:pt>
    <dgm:pt modelId="{48A924E1-8A78-4AC8-97F5-CA0DFC6780CE}" type="pres">
      <dgm:prSet presAssocID="{B56E975F-3F03-491C-822B-D2CE49FAE03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201D3AF-1259-4CE2-BA7A-83F85F69AEA2}" type="pres">
      <dgm:prSet presAssocID="{0418CBE9-59F3-45D4-80EB-3191B0AF41CF}" presName="spacer" presStyleCnt="0"/>
      <dgm:spPr/>
    </dgm:pt>
    <dgm:pt modelId="{AC805098-0730-4D58-B04E-9DF3003B8D97}" type="pres">
      <dgm:prSet presAssocID="{BAC9295A-A3ED-4DA0-9A06-BB85048D794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1074A46-9637-4370-BDB5-37DE4A7C76B1}" type="pres">
      <dgm:prSet presAssocID="{D8A1E4B3-C162-4D60-BBE3-32D84CCAFBB6}" presName="spacer" presStyleCnt="0"/>
      <dgm:spPr/>
    </dgm:pt>
    <dgm:pt modelId="{B6BF69FD-7D74-41EE-BF6A-A5AD2B851940}" type="pres">
      <dgm:prSet presAssocID="{FA405457-4B96-49C7-BD16-3840FD6FEF2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09FE33C-5027-4BE1-A011-AF2FF103239D}" type="pres">
      <dgm:prSet presAssocID="{B7EC9F9A-265F-45B4-AD4D-9762528F2E30}" presName="spacer" presStyleCnt="0"/>
      <dgm:spPr/>
    </dgm:pt>
    <dgm:pt modelId="{96466CF4-6ECE-41F4-AFBB-7387B2138DA2}" type="pres">
      <dgm:prSet presAssocID="{6A5AA354-3D44-4A28-8889-557F003D5DA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86F2014-62D5-48DF-B855-FBD3779F42BF}" type="presOf" srcId="{B56E975F-3F03-491C-822B-D2CE49FAE033}" destId="{48A924E1-8A78-4AC8-97F5-CA0DFC6780CE}" srcOrd="0" destOrd="0" presId="urn:microsoft.com/office/officeart/2005/8/layout/vList2"/>
    <dgm:cxn modelId="{16AA4D14-5B04-47CC-B238-F82C87F10F3E}" srcId="{65BF911C-CBA2-416C-901D-722689D7FF08}" destId="{FA405457-4B96-49C7-BD16-3840FD6FEF2A}" srcOrd="4" destOrd="0" parTransId="{2E802B78-3375-45C3-BB02-9F1D4F278449}" sibTransId="{B7EC9F9A-265F-45B4-AD4D-9762528F2E30}"/>
    <dgm:cxn modelId="{59461224-8A70-4AB0-A07C-243D183BC307}" type="presOf" srcId="{6A5AA354-3D44-4A28-8889-557F003D5DAE}" destId="{96466CF4-6ECE-41F4-AFBB-7387B2138DA2}" srcOrd="0" destOrd="0" presId="urn:microsoft.com/office/officeart/2005/8/layout/vList2"/>
    <dgm:cxn modelId="{FFE1F939-90C4-4C8D-86C6-4BBFE18BE90E}" type="presOf" srcId="{FA405457-4B96-49C7-BD16-3840FD6FEF2A}" destId="{B6BF69FD-7D74-41EE-BF6A-A5AD2B851940}" srcOrd="0" destOrd="0" presId="urn:microsoft.com/office/officeart/2005/8/layout/vList2"/>
    <dgm:cxn modelId="{C635D8A5-20F5-4B23-A6FB-391D6ECA6738}" type="presOf" srcId="{B00C5795-EB54-4767-9596-A894126AF507}" destId="{E61BC84A-6BD6-4979-8C26-C16D6E56400F}" srcOrd="0" destOrd="0" presId="urn:microsoft.com/office/officeart/2005/8/layout/vList2"/>
    <dgm:cxn modelId="{6B34B0B1-F894-48B1-8154-D37066E2FE8D}" srcId="{65BF911C-CBA2-416C-901D-722689D7FF08}" destId="{6A5AA354-3D44-4A28-8889-557F003D5DAE}" srcOrd="5" destOrd="0" parTransId="{154D91BB-7669-44AC-8797-8E69D63E75F9}" sibTransId="{393E5731-EBD9-402C-8C3F-C06CB01B1A83}"/>
    <dgm:cxn modelId="{E1DAFEB9-FEEF-49D2-A4D8-D7AC2C515273}" type="presOf" srcId="{65BF911C-CBA2-416C-901D-722689D7FF08}" destId="{58E966F6-BF84-48DD-B1C7-407A8874C4A3}" srcOrd="0" destOrd="0" presId="urn:microsoft.com/office/officeart/2005/8/layout/vList2"/>
    <dgm:cxn modelId="{DE806BBB-733C-4DFB-B533-C5FD1B37C39B}" srcId="{65BF911C-CBA2-416C-901D-722689D7FF08}" destId="{E4D001EC-369C-4C8E-9F31-7D5AE9644A07}" srcOrd="1" destOrd="0" parTransId="{EEF774C5-9F78-4CAE-9763-82D1BFBD7FBA}" sibTransId="{1A0759FE-59F9-466B-BFE9-FBA8931FED05}"/>
    <dgm:cxn modelId="{D22385BC-CE33-401F-B93B-1FCDF05EE777}" srcId="{65BF911C-CBA2-416C-901D-722689D7FF08}" destId="{B00C5795-EB54-4767-9596-A894126AF507}" srcOrd="0" destOrd="0" parTransId="{DF3C1C14-6AEF-4462-8A8B-A511BC22CF03}" sibTransId="{C822E28B-FF8B-4A06-A96A-83130B85EDA3}"/>
    <dgm:cxn modelId="{993C0BC5-3BF9-4BA5-B8A3-3D0C3D707BB1}" srcId="{65BF911C-CBA2-416C-901D-722689D7FF08}" destId="{B56E975F-3F03-491C-822B-D2CE49FAE033}" srcOrd="2" destOrd="0" parTransId="{3B72C717-8A39-4DF1-BB72-A604A77C98BE}" sibTransId="{0418CBE9-59F3-45D4-80EB-3191B0AF41CF}"/>
    <dgm:cxn modelId="{86178FE0-E29D-4FD5-8AC5-B36EBD32DA4F}" type="presOf" srcId="{E4D001EC-369C-4C8E-9F31-7D5AE9644A07}" destId="{6D0D1016-A8A0-45FB-AEA7-FC4DC046E73C}" srcOrd="0" destOrd="0" presId="urn:microsoft.com/office/officeart/2005/8/layout/vList2"/>
    <dgm:cxn modelId="{47A3BDE1-E5F0-4948-8261-753C89AD3DD9}" srcId="{65BF911C-CBA2-416C-901D-722689D7FF08}" destId="{BAC9295A-A3ED-4DA0-9A06-BB85048D7949}" srcOrd="3" destOrd="0" parTransId="{CD13207B-0740-4694-8952-F56BFEAB8469}" sibTransId="{D8A1E4B3-C162-4D60-BBE3-32D84CCAFBB6}"/>
    <dgm:cxn modelId="{3F07FBFF-AFC4-4566-9117-2F70BFE3E5B9}" type="presOf" srcId="{BAC9295A-A3ED-4DA0-9A06-BB85048D7949}" destId="{AC805098-0730-4D58-B04E-9DF3003B8D97}" srcOrd="0" destOrd="0" presId="urn:microsoft.com/office/officeart/2005/8/layout/vList2"/>
    <dgm:cxn modelId="{03C70F4E-BAB2-41EF-B6C1-3C1BE48AF3AF}" type="presParOf" srcId="{58E966F6-BF84-48DD-B1C7-407A8874C4A3}" destId="{E61BC84A-6BD6-4979-8C26-C16D6E56400F}" srcOrd="0" destOrd="0" presId="urn:microsoft.com/office/officeart/2005/8/layout/vList2"/>
    <dgm:cxn modelId="{0527B725-5B7E-4A86-857E-EE39F94226D1}" type="presParOf" srcId="{58E966F6-BF84-48DD-B1C7-407A8874C4A3}" destId="{FB040267-5A4A-4FEE-B990-E337045D2A05}" srcOrd="1" destOrd="0" presId="urn:microsoft.com/office/officeart/2005/8/layout/vList2"/>
    <dgm:cxn modelId="{CCBD9BAC-E3CB-4BA1-BDBF-F16FBD4F17F8}" type="presParOf" srcId="{58E966F6-BF84-48DD-B1C7-407A8874C4A3}" destId="{6D0D1016-A8A0-45FB-AEA7-FC4DC046E73C}" srcOrd="2" destOrd="0" presId="urn:microsoft.com/office/officeart/2005/8/layout/vList2"/>
    <dgm:cxn modelId="{D46B33C5-9B3C-482B-B661-74E5E277261A}" type="presParOf" srcId="{58E966F6-BF84-48DD-B1C7-407A8874C4A3}" destId="{3A030729-9772-4382-B020-9B726D9A634F}" srcOrd="3" destOrd="0" presId="urn:microsoft.com/office/officeart/2005/8/layout/vList2"/>
    <dgm:cxn modelId="{02D9432A-DD58-4846-B0E4-0E68F6CFFEB7}" type="presParOf" srcId="{58E966F6-BF84-48DD-B1C7-407A8874C4A3}" destId="{48A924E1-8A78-4AC8-97F5-CA0DFC6780CE}" srcOrd="4" destOrd="0" presId="urn:microsoft.com/office/officeart/2005/8/layout/vList2"/>
    <dgm:cxn modelId="{F78FC486-0EF0-4FE2-8383-08F062EA2E97}" type="presParOf" srcId="{58E966F6-BF84-48DD-B1C7-407A8874C4A3}" destId="{2201D3AF-1259-4CE2-BA7A-83F85F69AEA2}" srcOrd="5" destOrd="0" presId="urn:microsoft.com/office/officeart/2005/8/layout/vList2"/>
    <dgm:cxn modelId="{4E2EC3A5-1E4B-4D0D-B612-D7D4389905E6}" type="presParOf" srcId="{58E966F6-BF84-48DD-B1C7-407A8874C4A3}" destId="{AC805098-0730-4D58-B04E-9DF3003B8D97}" srcOrd="6" destOrd="0" presId="urn:microsoft.com/office/officeart/2005/8/layout/vList2"/>
    <dgm:cxn modelId="{76543CB7-21E4-412E-A9B6-193DECCA030D}" type="presParOf" srcId="{58E966F6-BF84-48DD-B1C7-407A8874C4A3}" destId="{D1074A46-9637-4370-BDB5-37DE4A7C76B1}" srcOrd="7" destOrd="0" presId="urn:microsoft.com/office/officeart/2005/8/layout/vList2"/>
    <dgm:cxn modelId="{07DD7BE0-B28D-4EF3-91F2-F4A333135141}" type="presParOf" srcId="{58E966F6-BF84-48DD-B1C7-407A8874C4A3}" destId="{B6BF69FD-7D74-41EE-BF6A-A5AD2B851940}" srcOrd="8" destOrd="0" presId="urn:microsoft.com/office/officeart/2005/8/layout/vList2"/>
    <dgm:cxn modelId="{9E4F3556-B946-418D-8DB9-A1EA1B4AB0EB}" type="presParOf" srcId="{58E966F6-BF84-48DD-B1C7-407A8874C4A3}" destId="{209FE33C-5027-4BE1-A011-AF2FF103239D}" srcOrd="9" destOrd="0" presId="urn:microsoft.com/office/officeart/2005/8/layout/vList2"/>
    <dgm:cxn modelId="{17D1A365-1C5E-4E7A-8F8B-A8461D217EB5}" type="presParOf" srcId="{58E966F6-BF84-48DD-B1C7-407A8874C4A3}" destId="{96466CF4-6ECE-41F4-AFBB-7387B2138DA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AA60B-19C4-4390-B4A8-8586A2F0E0F9}">
      <dsp:nvSpPr>
        <dsp:cNvPr id="0" name=""/>
        <dsp:cNvSpPr/>
      </dsp:nvSpPr>
      <dsp:spPr>
        <a:xfrm>
          <a:off x="0" y="0"/>
          <a:ext cx="7096758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Een AOV is heel duur</a:t>
          </a:r>
          <a:endParaRPr lang="en-US" sz="2000" kern="1200" dirty="0"/>
        </a:p>
      </dsp:txBody>
      <dsp:txXfrm>
        <a:off x="17433" y="17433"/>
        <a:ext cx="6384831" cy="560352"/>
      </dsp:txXfrm>
    </dsp:sp>
    <dsp:sp modelId="{8581F147-88FB-445D-9DC0-00EF4B6C1E72}">
      <dsp:nvSpPr>
        <dsp:cNvPr id="0" name=""/>
        <dsp:cNvSpPr/>
      </dsp:nvSpPr>
      <dsp:spPr>
        <a:xfrm>
          <a:off x="529952" y="677888"/>
          <a:ext cx="7096758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Als je ziek wordt betalen ze toch niets uit </a:t>
          </a:r>
          <a:endParaRPr lang="en-US" sz="2000" kern="1200" dirty="0"/>
        </a:p>
      </dsp:txBody>
      <dsp:txXfrm>
        <a:off x="547385" y="695321"/>
        <a:ext cx="6145047" cy="560352"/>
      </dsp:txXfrm>
    </dsp:sp>
    <dsp:sp modelId="{40F7C40E-C97C-4781-82FE-ECA7DEC87F60}">
      <dsp:nvSpPr>
        <dsp:cNvPr id="0" name=""/>
        <dsp:cNvSpPr/>
      </dsp:nvSpPr>
      <dsp:spPr>
        <a:xfrm>
          <a:off x="1059905" y="1355776"/>
          <a:ext cx="7096758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Iedere maand leg ik wat opzij om een buffer op te bouwen</a:t>
          </a:r>
          <a:endParaRPr lang="en-US" sz="2000" kern="1200" dirty="0"/>
        </a:p>
      </dsp:txBody>
      <dsp:txXfrm>
        <a:off x="1077338" y="1373209"/>
        <a:ext cx="6145047" cy="560352"/>
      </dsp:txXfrm>
    </dsp:sp>
    <dsp:sp modelId="{7017152A-0012-4A20-A99D-6B95ADCCF8B9}">
      <dsp:nvSpPr>
        <dsp:cNvPr id="0" name=""/>
        <dsp:cNvSpPr/>
      </dsp:nvSpPr>
      <dsp:spPr>
        <a:xfrm>
          <a:off x="1589858" y="2033664"/>
          <a:ext cx="7096758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Ik woon nog thuis </a:t>
          </a:r>
          <a:endParaRPr lang="en-US" sz="2000" kern="1200" dirty="0"/>
        </a:p>
      </dsp:txBody>
      <dsp:txXfrm>
        <a:off x="1607291" y="2051097"/>
        <a:ext cx="6145047" cy="560352"/>
      </dsp:txXfrm>
    </dsp:sp>
    <dsp:sp modelId="{777276F2-6D9E-4C1A-A70E-53EBAA1BA7D5}">
      <dsp:nvSpPr>
        <dsp:cNvPr id="0" name=""/>
        <dsp:cNvSpPr/>
      </dsp:nvSpPr>
      <dsp:spPr>
        <a:xfrm>
          <a:off x="2119811" y="2711552"/>
          <a:ext cx="7096758" cy="595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Mijn partner werkt ook nog / kan meer gaan werken </a:t>
          </a:r>
          <a:endParaRPr lang="en-US" sz="2000" kern="1200" dirty="0"/>
        </a:p>
      </dsp:txBody>
      <dsp:txXfrm>
        <a:off x="2137244" y="2728985"/>
        <a:ext cx="6145047" cy="560352"/>
      </dsp:txXfrm>
    </dsp:sp>
    <dsp:sp modelId="{62FA9437-CEF3-4E5B-941C-84753CADDF41}">
      <dsp:nvSpPr>
        <dsp:cNvPr id="0" name=""/>
        <dsp:cNvSpPr/>
      </dsp:nvSpPr>
      <dsp:spPr>
        <a:xfrm>
          <a:off x="6709866" y="434840"/>
          <a:ext cx="386892" cy="3868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796917" y="434840"/>
        <a:ext cx="212790" cy="291136"/>
      </dsp:txXfrm>
    </dsp:sp>
    <dsp:sp modelId="{FED3DCBC-D257-4342-9232-A25BA2950CFD}">
      <dsp:nvSpPr>
        <dsp:cNvPr id="0" name=""/>
        <dsp:cNvSpPr/>
      </dsp:nvSpPr>
      <dsp:spPr>
        <a:xfrm>
          <a:off x="7239819" y="1112728"/>
          <a:ext cx="386892" cy="3868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26870" y="1112728"/>
        <a:ext cx="212790" cy="291136"/>
      </dsp:txXfrm>
    </dsp:sp>
    <dsp:sp modelId="{889A2AB3-B0FD-428F-9829-E22261723159}">
      <dsp:nvSpPr>
        <dsp:cNvPr id="0" name=""/>
        <dsp:cNvSpPr/>
      </dsp:nvSpPr>
      <dsp:spPr>
        <a:xfrm>
          <a:off x="7769772" y="1780696"/>
          <a:ext cx="386892" cy="3868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856823" y="1780696"/>
        <a:ext cx="212790" cy="291136"/>
      </dsp:txXfrm>
    </dsp:sp>
    <dsp:sp modelId="{970FAADC-29C7-4D93-B4F3-43D032AED30D}">
      <dsp:nvSpPr>
        <dsp:cNvPr id="0" name=""/>
        <dsp:cNvSpPr/>
      </dsp:nvSpPr>
      <dsp:spPr>
        <a:xfrm>
          <a:off x="8299725" y="2465197"/>
          <a:ext cx="386892" cy="3868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386776" y="2465197"/>
        <a:ext cx="212790" cy="291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AA60B-19C4-4390-B4A8-8586A2F0E0F9}">
      <dsp:nvSpPr>
        <dsp:cNvPr id="0" name=""/>
        <dsp:cNvSpPr/>
      </dsp:nvSpPr>
      <dsp:spPr>
        <a:xfrm>
          <a:off x="0" y="0"/>
          <a:ext cx="7378953" cy="67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Wat </a:t>
          </a:r>
          <a:r>
            <a:rPr lang="en-US" sz="2000" kern="1200" dirty="0" err="1"/>
            <a:t>zou</a:t>
          </a:r>
          <a:r>
            <a:rPr lang="en-US" sz="2000" kern="1200" dirty="0"/>
            <a:t> je </a:t>
          </a:r>
          <a:r>
            <a:rPr lang="en-US" sz="2000" kern="1200" dirty="0" err="1"/>
            <a:t>nodig</a:t>
          </a:r>
          <a:r>
            <a:rPr lang="en-US" sz="2000" kern="1200" dirty="0"/>
            <a:t> </a:t>
          </a:r>
          <a:r>
            <a:rPr lang="en-US" sz="2000" kern="1200" dirty="0" err="1"/>
            <a:t>hebben</a:t>
          </a:r>
          <a:r>
            <a:rPr lang="en-US" sz="2000" kern="1200" dirty="0"/>
            <a:t> per </a:t>
          </a:r>
          <a:r>
            <a:rPr lang="en-US" sz="2000" kern="1200" dirty="0" err="1"/>
            <a:t>maand</a:t>
          </a:r>
          <a:r>
            <a:rPr lang="en-US" sz="2000" kern="1200" dirty="0"/>
            <a:t> ? </a:t>
          </a:r>
        </a:p>
      </dsp:txBody>
      <dsp:txXfrm>
        <a:off x="19711" y="19711"/>
        <a:ext cx="6574003" cy="633569"/>
      </dsp:txXfrm>
    </dsp:sp>
    <dsp:sp modelId="{8581F147-88FB-445D-9DC0-00EF4B6C1E72}">
      <dsp:nvSpPr>
        <dsp:cNvPr id="0" name=""/>
        <dsp:cNvSpPr/>
      </dsp:nvSpPr>
      <dsp:spPr>
        <a:xfrm>
          <a:off x="551025" y="766462"/>
          <a:ext cx="7378953" cy="67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Wat mag het kosten om dit te verzekeren ?  Wat is reëel ?</a:t>
          </a:r>
          <a:endParaRPr lang="en-US" sz="2000" kern="1200" dirty="0"/>
        </a:p>
      </dsp:txBody>
      <dsp:txXfrm>
        <a:off x="570736" y="786173"/>
        <a:ext cx="6351061" cy="633569"/>
      </dsp:txXfrm>
    </dsp:sp>
    <dsp:sp modelId="{40F7C40E-C97C-4781-82FE-ECA7DEC87F60}">
      <dsp:nvSpPr>
        <dsp:cNvPr id="0" name=""/>
        <dsp:cNvSpPr/>
      </dsp:nvSpPr>
      <dsp:spPr>
        <a:xfrm>
          <a:off x="1102051" y="1532925"/>
          <a:ext cx="7378953" cy="67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Word je </a:t>
          </a:r>
          <a:r>
            <a:rPr lang="en-US" sz="2000" kern="1200" dirty="0" err="1"/>
            <a:t>vaak</a:t>
          </a:r>
          <a:r>
            <a:rPr lang="en-US" sz="2000" kern="1200" dirty="0"/>
            <a:t> </a:t>
          </a:r>
          <a:r>
            <a:rPr lang="en-US" sz="2000" kern="1200" dirty="0" err="1"/>
            <a:t>ingeleend</a:t>
          </a:r>
          <a:r>
            <a:rPr lang="en-US" sz="2000" kern="1200" dirty="0"/>
            <a:t> en </a:t>
          </a:r>
          <a:r>
            <a:rPr lang="en-US" sz="2000" kern="1200" dirty="0" err="1"/>
            <a:t>werk</a:t>
          </a:r>
          <a:r>
            <a:rPr lang="en-US" sz="2000" kern="1200" dirty="0"/>
            <a:t> je </a:t>
          </a:r>
          <a:r>
            <a:rPr lang="en-US" sz="2000" kern="1200" dirty="0" err="1"/>
            <a:t>onder</a:t>
          </a:r>
          <a:r>
            <a:rPr lang="en-US" sz="2000" kern="1200" dirty="0"/>
            <a:t> regie ? </a:t>
          </a:r>
        </a:p>
      </dsp:txBody>
      <dsp:txXfrm>
        <a:off x="1121762" y="1552636"/>
        <a:ext cx="6351061" cy="633569"/>
      </dsp:txXfrm>
    </dsp:sp>
    <dsp:sp modelId="{7017152A-0012-4A20-A99D-6B95ADCCF8B9}">
      <dsp:nvSpPr>
        <dsp:cNvPr id="0" name=""/>
        <dsp:cNvSpPr/>
      </dsp:nvSpPr>
      <dsp:spPr>
        <a:xfrm>
          <a:off x="1630423" y="2311697"/>
          <a:ext cx="7378953" cy="67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Hoe </a:t>
          </a:r>
          <a:r>
            <a:rPr lang="en-US" sz="2000" kern="1200" dirty="0" err="1"/>
            <a:t>ziet</a:t>
          </a:r>
          <a:r>
            <a:rPr lang="en-US" sz="2000" kern="1200" dirty="0"/>
            <a:t> </a:t>
          </a:r>
          <a:r>
            <a:rPr lang="en-US" sz="2000" kern="1200" dirty="0" err="1"/>
            <a:t>jouw</a:t>
          </a:r>
          <a:r>
            <a:rPr lang="en-US" sz="2000" kern="1200" dirty="0"/>
            <a:t> </a:t>
          </a:r>
          <a:r>
            <a:rPr lang="en-US" sz="2000" kern="1200" dirty="0" err="1"/>
            <a:t>vrijetijdsbesteding</a:t>
          </a:r>
          <a:r>
            <a:rPr lang="en-US" sz="2000" kern="1200" dirty="0"/>
            <a:t> </a:t>
          </a:r>
          <a:r>
            <a:rPr lang="en-US" sz="2000" kern="1200" dirty="0" err="1"/>
            <a:t>eruit</a:t>
          </a:r>
          <a:r>
            <a:rPr lang="en-US" sz="2000" kern="1200" dirty="0"/>
            <a:t> ? Heb je hobbies ? </a:t>
          </a:r>
        </a:p>
      </dsp:txBody>
      <dsp:txXfrm>
        <a:off x="1650134" y="2331408"/>
        <a:ext cx="6351061" cy="633569"/>
      </dsp:txXfrm>
    </dsp:sp>
    <dsp:sp modelId="{777276F2-6D9E-4C1A-A70E-53EBAA1BA7D5}">
      <dsp:nvSpPr>
        <dsp:cNvPr id="0" name=""/>
        <dsp:cNvSpPr/>
      </dsp:nvSpPr>
      <dsp:spPr>
        <a:xfrm>
          <a:off x="2204103" y="3065851"/>
          <a:ext cx="7378953" cy="67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Hoe </a:t>
          </a:r>
          <a:r>
            <a:rPr lang="en-US" sz="2000" kern="1200" dirty="0" err="1"/>
            <a:t>heb</a:t>
          </a:r>
          <a:r>
            <a:rPr lang="en-US" sz="2000" kern="1200" dirty="0"/>
            <a:t> je </a:t>
          </a:r>
          <a:r>
            <a:rPr lang="en-US" sz="2000" kern="1200" dirty="0" err="1"/>
            <a:t>jouw</a:t>
          </a:r>
          <a:r>
            <a:rPr lang="en-US" sz="2000" kern="1200" dirty="0"/>
            <a:t> auto </a:t>
          </a:r>
          <a:r>
            <a:rPr lang="en-US" sz="2000" kern="1200" dirty="0" err="1"/>
            <a:t>verzekerd</a:t>
          </a:r>
          <a:r>
            <a:rPr lang="en-US" sz="2000" kern="1200" dirty="0"/>
            <a:t> ? </a:t>
          </a:r>
        </a:p>
      </dsp:txBody>
      <dsp:txXfrm>
        <a:off x="2223814" y="3085562"/>
        <a:ext cx="6351061" cy="633569"/>
      </dsp:txXfrm>
    </dsp:sp>
    <dsp:sp modelId="{62FA9437-CEF3-4E5B-941C-84753CADDF41}">
      <dsp:nvSpPr>
        <dsp:cNvPr id="0" name=""/>
        <dsp:cNvSpPr/>
      </dsp:nvSpPr>
      <dsp:spPr>
        <a:xfrm>
          <a:off x="6941509" y="491657"/>
          <a:ext cx="437444" cy="437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039934" y="491657"/>
        <a:ext cx="240594" cy="329177"/>
      </dsp:txXfrm>
    </dsp:sp>
    <dsp:sp modelId="{FED3DCBC-D257-4342-9232-A25BA2950CFD}">
      <dsp:nvSpPr>
        <dsp:cNvPr id="0" name=""/>
        <dsp:cNvSpPr/>
      </dsp:nvSpPr>
      <dsp:spPr>
        <a:xfrm>
          <a:off x="7492535" y="1258120"/>
          <a:ext cx="437444" cy="437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90960" y="1258120"/>
        <a:ext cx="240594" cy="329177"/>
      </dsp:txXfrm>
    </dsp:sp>
    <dsp:sp modelId="{889A2AB3-B0FD-428F-9829-E22261723159}">
      <dsp:nvSpPr>
        <dsp:cNvPr id="0" name=""/>
        <dsp:cNvSpPr/>
      </dsp:nvSpPr>
      <dsp:spPr>
        <a:xfrm>
          <a:off x="8043560" y="2013366"/>
          <a:ext cx="437444" cy="437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41985" y="2013366"/>
        <a:ext cx="240594" cy="329177"/>
      </dsp:txXfrm>
    </dsp:sp>
    <dsp:sp modelId="{970FAADC-29C7-4D93-B4F3-43D032AED30D}">
      <dsp:nvSpPr>
        <dsp:cNvPr id="0" name=""/>
        <dsp:cNvSpPr/>
      </dsp:nvSpPr>
      <dsp:spPr>
        <a:xfrm>
          <a:off x="8594586" y="2787307"/>
          <a:ext cx="437444" cy="437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93011" y="2787307"/>
        <a:ext cx="240594" cy="329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583C-CA0C-4037-B9BB-BCD43EC0E0DF}">
      <dsp:nvSpPr>
        <dsp:cNvPr id="0" name=""/>
        <dsp:cNvSpPr/>
      </dsp:nvSpPr>
      <dsp:spPr>
        <a:xfrm>
          <a:off x="0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986B3-7E37-4B6C-9045-FB48777725B3}">
      <dsp:nvSpPr>
        <dsp:cNvPr id="0" name=""/>
        <dsp:cNvSpPr/>
      </dsp:nvSpPr>
      <dsp:spPr>
        <a:xfrm>
          <a:off x="289298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Start op 2 januari 2021 als monteur (ZZP) in de  dak/wandbeplating</a:t>
          </a:r>
          <a:endParaRPr lang="en-US" sz="2300" kern="1200" dirty="0"/>
        </a:p>
      </dsp:txBody>
      <dsp:txXfrm>
        <a:off x="337723" y="1019770"/>
        <a:ext cx="2506832" cy="1556488"/>
      </dsp:txXfrm>
    </dsp:sp>
    <dsp:sp modelId="{738B5EC1-DCCB-49D8-B7FC-52191CD9B0F6}">
      <dsp:nvSpPr>
        <dsp:cNvPr id="0" name=""/>
        <dsp:cNvSpPr/>
      </dsp:nvSpPr>
      <dsp:spPr>
        <a:xfrm>
          <a:off x="3182278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88504-0293-4237-9346-B5CB23D5FD79}">
      <dsp:nvSpPr>
        <dsp:cNvPr id="0" name=""/>
        <dsp:cNvSpPr/>
      </dsp:nvSpPr>
      <dsp:spPr>
        <a:xfrm>
          <a:off x="3471576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Op 31 december 2020 treedt hij officieel uit dienst</a:t>
          </a:r>
          <a:endParaRPr lang="en-US" sz="2300" kern="1200" dirty="0"/>
        </a:p>
      </dsp:txBody>
      <dsp:txXfrm>
        <a:off x="3520001" y="1019770"/>
        <a:ext cx="2506832" cy="1556488"/>
      </dsp:txXfrm>
    </dsp:sp>
    <dsp:sp modelId="{3CF4C4FA-9CC1-496F-BCE0-798F09EE14C9}">
      <dsp:nvSpPr>
        <dsp:cNvPr id="0" name=""/>
        <dsp:cNvSpPr/>
      </dsp:nvSpPr>
      <dsp:spPr>
        <a:xfrm>
          <a:off x="6364557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2ACD-656B-4F15-A6BD-04583C100D98}">
      <dsp:nvSpPr>
        <dsp:cNvPr id="0" name=""/>
        <dsp:cNvSpPr/>
      </dsp:nvSpPr>
      <dsp:spPr>
        <a:xfrm>
          <a:off x="6653855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Zijn geprognotiseerde WUO is € 70.000</a:t>
          </a:r>
          <a:endParaRPr lang="en-US" sz="2300" kern="1200"/>
        </a:p>
      </dsp:txBody>
      <dsp:txXfrm>
        <a:off x="6702280" y="1019770"/>
        <a:ext cx="2506832" cy="1556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41E5-9F4E-4B5D-AAF1-66A1DD7B6C53}">
      <dsp:nvSpPr>
        <dsp:cNvPr id="0" name=""/>
        <dsp:cNvSpPr/>
      </dsp:nvSpPr>
      <dsp:spPr>
        <a:xfrm>
          <a:off x="0" y="330936"/>
          <a:ext cx="9257538" cy="109228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D6971-5DE7-447A-9520-55C99978CEED}">
      <dsp:nvSpPr>
        <dsp:cNvPr id="0" name=""/>
        <dsp:cNvSpPr/>
      </dsp:nvSpPr>
      <dsp:spPr>
        <a:xfrm>
          <a:off x="330415" y="576700"/>
          <a:ext cx="600755" cy="600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246BD-DFBD-4494-8434-94706A1F0FD2}">
      <dsp:nvSpPr>
        <dsp:cNvPr id="0" name=""/>
        <dsp:cNvSpPr/>
      </dsp:nvSpPr>
      <dsp:spPr>
        <a:xfrm>
          <a:off x="1261586" y="1347"/>
          <a:ext cx="7728908" cy="1971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37" tIns="138937" rIns="138937" bIns="13893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Tijdens een klus op een grote bouw valt Job op 22 februari 2021 van de steiger. De steigerbouwer heeft deze niet goed geplaatst. Job heeft een zware hersenschudding/klaplong/gebroken ribben en polsen. Job is ingeleend door zijn zwager die als onderaannemer op dit project werkt</a:t>
          </a:r>
          <a:endParaRPr lang="en-US" sz="2000" kern="1200" dirty="0"/>
        </a:p>
      </dsp:txBody>
      <dsp:txXfrm>
        <a:off x="1261586" y="1347"/>
        <a:ext cx="7728908" cy="1971969"/>
      </dsp:txXfrm>
    </dsp:sp>
    <dsp:sp modelId="{C1E615A5-7E69-4698-81D7-91E476DC72F3}">
      <dsp:nvSpPr>
        <dsp:cNvPr id="0" name=""/>
        <dsp:cNvSpPr/>
      </dsp:nvSpPr>
      <dsp:spPr>
        <a:xfrm>
          <a:off x="0" y="2413971"/>
          <a:ext cx="9257538" cy="109228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632B7-AE1E-4CA1-BF26-A8CA3F7D3D74}">
      <dsp:nvSpPr>
        <dsp:cNvPr id="0" name=""/>
        <dsp:cNvSpPr/>
      </dsp:nvSpPr>
      <dsp:spPr>
        <a:xfrm>
          <a:off x="330415" y="2437879"/>
          <a:ext cx="600755" cy="6007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0CD26-6405-4BEC-AA69-D92A1A02A5C9}">
      <dsp:nvSpPr>
        <dsp:cNvPr id="0" name=""/>
        <dsp:cNvSpPr/>
      </dsp:nvSpPr>
      <dsp:spPr>
        <a:xfrm>
          <a:off x="1261586" y="2192115"/>
          <a:ext cx="7728908" cy="131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937" tIns="138937" rIns="138937" bIns="13893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Ter herinnering (31/12 laatste werkdag. 2 januari gestart) </a:t>
          </a:r>
          <a:endParaRPr lang="en-US" sz="2000" kern="1200" dirty="0"/>
        </a:p>
      </dsp:txBody>
      <dsp:txXfrm>
        <a:off x="1261586" y="2192115"/>
        <a:ext cx="7728908" cy="13127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AE657-418F-44BB-9475-180C9F2539AA}">
      <dsp:nvSpPr>
        <dsp:cNvPr id="0" name=""/>
        <dsp:cNvSpPr/>
      </dsp:nvSpPr>
      <dsp:spPr>
        <a:xfrm>
          <a:off x="0" y="792704"/>
          <a:ext cx="2892980" cy="1735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Ongevallen</a:t>
          </a:r>
          <a:r>
            <a:rPr lang="en-US" sz="1800" kern="1200" dirty="0"/>
            <a:t> AOV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€ 26.000. </a:t>
          </a:r>
          <a:r>
            <a:rPr lang="en-US" sz="1800" kern="1200" dirty="0" err="1"/>
            <a:t>Wachttijd</a:t>
          </a:r>
          <a:r>
            <a:rPr lang="en-US" sz="1800" kern="1200" dirty="0"/>
            <a:t> 3 </a:t>
          </a:r>
          <a:r>
            <a:rPr lang="en-US" sz="1800" kern="1200" dirty="0" err="1"/>
            <a:t>maanden</a:t>
          </a:r>
          <a:r>
            <a:rPr lang="en-US" sz="1800" kern="1200" dirty="0"/>
            <a:t>. EL 60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Inkomen Bas € 80.000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Vaste</a:t>
          </a:r>
          <a:r>
            <a:rPr lang="en-US" sz="1800" kern="1200" dirty="0"/>
            <a:t> </a:t>
          </a:r>
          <a:r>
            <a:rPr lang="en-US" sz="1800" kern="1200" dirty="0" err="1"/>
            <a:t>lasten</a:t>
          </a:r>
          <a:r>
            <a:rPr lang="en-US" sz="1800" kern="1200" dirty="0"/>
            <a:t> € 2.000</a:t>
          </a:r>
        </a:p>
      </dsp:txBody>
      <dsp:txXfrm>
        <a:off x="0" y="792704"/>
        <a:ext cx="2892980" cy="1735788"/>
      </dsp:txXfrm>
    </dsp:sp>
    <dsp:sp modelId="{2449E635-962E-4A28-B2A5-2DC2B4359A5D}">
      <dsp:nvSpPr>
        <dsp:cNvPr id="0" name=""/>
        <dsp:cNvSpPr/>
      </dsp:nvSpPr>
      <dsp:spPr>
        <a:xfrm>
          <a:off x="3182278" y="792704"/>
          <a:ext cx="2892980" cy="1735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Premie</a:t>
          </a:r>
          <a:r>
            <a:rPr lang="en-US" sz="1800" kern="1200" dirty="0"/>
            <a:t> </a:t>
          </a:r>
          <a:r>
            <a:rPr lang="en-US" sz="1800" kern="1200" dirty="0" err="1"/>
            <a:t>volledige</a:t>
          </a:r>
          <a:r>
            <a:rPr lang="en-US" sz="1800" kern="1200" dirty="0"/>
            <a:t> AOV </a:t>
          </a:r>
          <a:r>
            <a:rPr lang="en-US" sz="1800" kern="1200" dirty="0" err="1"/>
            <a:t>duur</a:t>
          </a:r>
          <a:r>
            <a:rPr lang="en-US" sz="1800" kern="1200" dirty="0"/>
            <a:t> </a:t>
          </a:r>
          <a:r>
            <a:rPr lang="en-US" sz="1800" kern="1200" dirty="0" err="1"/>
            <a:t>i.c.m</a:t>
          </a:r>
          <a:r>
            <a:rPr lang="en-US" sz="1800" kern="1200" dirty="0"/>
            <a:t>. </a:t>
          </a:r>
          <a:r>
            <a:rPr lang="en-US" sz="1800" kern="1200" dirty="0" err="1"/>
            <a:t>beperkte</a:t>
          </a:r>
          <a:r>
            <a:rPr lang="en-US" sz="1800" kern="1200" dirty="0"/>
            <a:t> </a:t>
          </a:r>
          <a:r>
            <a:rPr lang="en-US" sz="1800" kern="1200" dirty="0" err="1"/>
            <a:t>eindleeftijd</a:t>
          </a:r>
          <a:endParaRPr lang="en-US" sz="1800" kern="1200" dirty="0"/>
        </a:p>
      </dsp:txBody>
      <dsp:txXfrm>
        <a:off x="3182278" y="792704"/>
        <a:ext cx="2892980" cy="1735788"/>
      </dsp:txXfrm>
    </dsp:sp>
    <dsp:sp modelId="{A2B79A02-8CAF-4CC3-BE18-8BE5C8A62EDC}">
      <dsp:nvSpPr>
        <dsp:cNvPr id="0" name=""/>
        <dsp:cNvSpPr/>
      </dsp:nvSpPr>
      <dsp:spPr>
        <a:xfrm>
          <a:off x="6364557" y="792704"/>
          <a:ext cx="2892980" cy="1735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Bovendien medisch verleden.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Psyche</a:t>
          </a:r>
          <a:r>
            <a:rPr lang="nl-NL" sz="1800" kern="1200" dirty="0"/>
            <a:t> en fysio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t.b.v. rug </a:t>
          </a:r>
          <a:endParaRPr lang="en-US" sz="1800" kern="1200" dirty="0"/>
        </a:p>
      </dsp:txBody>
      <dsp:txXfrm>
        <a:off x="6364557" y="792704"/>
        <a:ext cx="2892980" cy="1735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583C-CA0C-4037-B9BB-BCD43EC0E0DF}">
      <dsp:nvSpPr>
        <dsp:cNvPr id="0" name=""/>
        <dsp:cNvSpPr/>
      </dsp:nvSpPr>
      <dsp:spPr>
        <a:xfrm>
          <a:off x="0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986B3-7E37-4B6C-9045-FB48777725B3}">
      <dsp:nvSpPr>
        <dsp:cNvPr id="0" name=""/>
        <dsp:cNvSpPr/>
      </dsp:nvSpPr>
      <dsp:spPr>
        <a:xfrm>
          <a:off x="289298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Aansluiting</a:t>
          </a:r>
          <a:r>
            <a:rPr lang="en-US" sz="2000" kern="1200" dirty="0"/>
            <a:t> </a:t>
          </a:r>
          <a:r>
            <a:rPr lang="en-US" sz="2000" kern="1200" dirty="0" err="1"/>
            <a:t>schenkkring</a:t>
          </a:r>
          <a:r>
            <a:rPr lang="en-US" sz="2000" kern="1200" dirty="0"/>
            <a:t> € 2.500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30 </a:t>
          </a:r>
          <a:r>
            <a:rPr lang="en-US" sz="2000" kern="1200" dirty="0" err="1"/>
            <a:t>dagen</a:t>
          </a:r>
          <a:r>
            <a:rPr lang="en-US" sz="2000" kern="1200" dirty="0"/>
            <a:t> </a:t>
          </a:r>
          <a:r>
            <a:rPr lang="en-US" sz="2000" kern="1200" dirty="0" err="1"/>
            <a:t>wachttijd</a:t>
          </a:r>
          <a:endParaRPr lang="en-US" sz="2000" kern="1200" dirty="0"/>
        </a:p>
      </dsp:txBody>
      <dsp:txXfrm>
        <a:off x="337723" y="1019770"/>
        <a:ext cx="2506832" cy="1556488"/>
      </dsp:txXfrm>
    </dsp:sp>
    <dsp:sp modelId="{738B5EC1-DCCB-49D8-B7FC-52191CD9B0F6}">
      <dsp:nvSpPr>
        <dsp:cNvPr id="0" name=""/>
        <dsp:cNvSpPr/>
      </dsp:nvSpPr>
      <dsp:spPr>
        <a:xfrm>
          <a:off x="3182278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88504-0293-4237-9346-B5CB23D5FD79}">
      <dsp:nvSpPr>
        <dsp:cNvPr id="0" name=""/>
        <dsp:cNvSpPr/>
      </dsp:nvSpPr>
      <dsp:spPr>
        <a:xfrm>
          <a:off x="3471576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Ongevallen</a:t>
          </a:r>
          <a:r>
            <a:rPr lang="en-US" sz="2000" kern="1200" dirty="0"/>
            <a:t> AOV </a:t>
          </a:r>
          <a:r>
            <a:rPr lang="en-US" sz="2000" kern="1200" dirty="0" err="1"/>
            <a:t>verhoogd</a:t>
          </a:r>
          <a:r>
            <a:rPr lang="en-US" sz="2000" kern="1200" dirty="0"/>
            <a:t> </a:t>
          </a:r>
          <a:r>
            <a:rPr lang="en-US" sz="2000" kern="1200" dirty="0" err="1"/>
            <a:t>naar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€ 40.000 met 2 jaar </a:t>
          </a:r>
          <a:r>
            <a:rPr lang="en-US" sz="2000" kern="1200" dirty="0" err="1"/>
            <a:t>wachttijd</a:t>
          </a:r>
          <a:endParaRPr lang="en-US" sz="2000" kern="1200" dirty="0"/>
        </a:p>
      </dsp:txBody>
      <dsp:txXfrm>
        <a:off x="3520001" y="1019770"/>
        <a:ext cx="2506832" cy="1556488"/>
      </dsp:txXfrm>
    </dsp:sp>
    <dsp:sp modelId="{3CF4C4FA-9CC1-496F-BCE0-798F09EE14C9}">
      <dsp:nvSpPr>
        <dsp:cNvPr id="0" name=""/>
        <dsp:cNvSpPr/>
      </dsp:nvSpPr>
      <dsp:spPr>
        <a:xfrm>
          <a:off x="6364557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2ACD-656B-4F15-A6BD-04583C100D98}">
      <dsp:nvSpPr>
        <dsp:cNvPr id="0" name=""/>
        <dsp:cNvSpPr/>
      </dsp:nvSpPr>
      <dsp:spPr>
        <a:xfrm>
          <a:off x="6653855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Schadeverzekering voor verkeersdeelnemers</a:t>
          </a:r>
          <a:endParaRPr lang="en-US" sz="2000" kern="1200" dirty="0"/>
        </a:p>
      </dsp:txBody>
      <dsp:txXfrm>
        <a:off x="6702280" y="1019770"/>
        <a:ext cx="2506832" cy="1556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583C-CA0C-4037-B9BB-BCD43EC0E0DF}">
      <dsp:nvSpPr>
        <dsp:cNvPr id="0" name=""/>
        <dsp:cNvSpPr/>
      </dsp:nvSpPr>
      <dsp:spPr>
        <a:xfrm>
          <a:off x="0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986B3-7E37-4B6C-9045-FB48777725B3}">
      <dsp:nvSpPr>
        <dsp:cNvPr id="0" name=""/>
        <dsp:cNvSpPr/>
      </dsp:nvSpPr>
      <dsp:spPr>
        <a:xfrm>
          <a:off x="289298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Ziekmelding</a:t>
          </a:r>
          <a:r>
            <a:rPr lang="en-US" sz="2300" kern="1200" dirty="0"/>
            <a:t> </a:t>
          </a:r>
          <a:r>
            <a:rPr lang="en-US" sz="2300" kern="1200" dirty="0" err="1"/>
            <a:t>schenkkring</a:t>
          </a:r>
          <a:r>
            <a:rPr lang="en-US" sz="2300" kern="1200" dirty="0"/>
            <a:t> </a:t>
          </a:r>
        </a:p>
      </dsp:txBody>
      <dsp:txXfrm>
        <a:off x="337723" y="1019770"/>
        <a:ext cx="2506832" cy="1556488"/>
      </dsp:txXfrm>
    </dsp:sp>
    <dsp:sp modelId="{738B5EC1-DCCB-49D8-B7FC-52191CD9B0F6}">
      <dsp:nvSpPr>
        <dsp:cNvPr id="0" name=""/>
        <dsp:cNvSpPr/>
      </dsp:nvSpPr>
      <dsp:spPr>
        <a:xfrm>
          <a:off x="3182278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88504-0293-4237-9346-B5CB23D5FD79}">
      <dsp:nvSpPr>
        <dsp:cNvPr id="0" name=""/>
        <dsp:cNvSpPr/>
      </dsp:nvSpPr>
      <dsp:spPr>
        <a:xfrm>
          <a:off x="3471576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Ongevallenmelding</a:t>
          </a:r>
          <a:r>
            <a:rPr lang="en-US" sz="2300" kern="1200" dirty="0"/>
            <a:t> AOV </a:t>
          </a:r>
          <a:r>
            <a:rPr lang="en-US" sz="2300" kern="1200" dirty="0" err="1"/>
            <a:t>verzekeraar</a:t>
          </a:r>
          <a:endParaRPr lang="en-US" sz="2300" kern="1200" dirty="0"/>
        </a:p>
      </dsp:txBody>
      <dsp:txXfrm>
        <a:off x="3520001" y="1019770"/>
        <a:ext cx="2506832" cy="1556488"/>
      </dsp:txXfrm>
    </dsp:sp>
    <dsp:sp modelId="{3CF4C4FA-9CC1-496F-BCE0-798F09EE14C9}">
      <dsp:nvSpPr>
        <dsp:cNvPr id="0" name=""/>
        <dsp:cNvSpPr/>
      </dsp:nvSpPr>
      <dsp:spPr>
        <a:xfrm>
          <a:off x="6364557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2ACD-656B-4F15-A6BD-04583C100D98}">
      <dsp:nvSpPr>
        <dsp:cNvPr id="0" name=""/>
        <dsp:cNvSpPr/>
      </dsp:nvSpPr>
      <dsp:spPr>
        <a:xfrm>
          <a:off x="6653855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Melding op SVV</a:t>
          </a:r>
          <a:endParaRPr lang="en-US" sz="2300" kern="1200" dirty="0"/>
        </a:p>
      </dsp:txBody>
      <dsp:txXfrm>
        <a:off x="6702280" y="1019770"/>
        <a:ext cx="2506832" cy="15564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583C-CA0C-4037-B9BB-BCD43EC0E0DF}">
      <dsp:nvSpPr>
        <dsp:cNvPr id="0" name=""/>
        <dsp:cNvSpPr/>
      </dsp:nvSpPr>
      <dsp:spPr>
        <a:xfrm>
          <a:off x="0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986B3-7E37-4B6C-9045-FB48777725B3}">
      <dsp:nvSpPr>
        <dsp:cNvPr id="0" name=""/>
        <dsp:cNvSpPr/>
      </dsp:nvSpPr>
      <dsp:spPr>
        <a:xfrm>
          <a:off x="289298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Accountant </a:t>
          </a:r>
          <a:r>
            <a:rPr lang="en-US" sz="2300" kern="1200" dirty="0" err="1"/>
            <a:t>doet</a:t>
          </a:r>
          <a:r>
            <a:rPr lang="en-US" sz="2300" kern="1200" dirty="0"/>
            <a:t> </a:t>
          </a:r>
          <a:r>
            <a:rPr lang="en-US" sz="2300" kern="1200" dirty="0" err="1"/>
            <a:t>mei</a:t>
          </a:r>
          <a:r>
            <a:rPr lang="en-US" sz="2300" kern="1200" dirty="0"/>
            <a:t> 2023 </a:t>
          </a:r>
          <a:r>
            <a:rPr lang="en-US" sz="2300" kern="1200" dirty="0" err="1"/>
            <a:t>verzoek</a:t>
          </a:r>
          <a:r>
            <a:rPr lang="en-US" sz="2300" kern="1200" dirty="0"/>
            <a:t> </a:t>
          </a:r>
          <a:r>
            <a:rPr lang="en-US" sz="2300" kern="1200" dirty="0" err="1"/>
            <a:t>bedrijfsbeëindiging</a:t>
          </a:r>
          <a:r>
            <a:rPr lang="en-US" sz="2300" kern="1200" dirty="0"/>
            <a:t> per 31/12/2022</a:t>
          </a:r>
        </a:p>
      </dsp:txBody>
      <dsp:txXfrm>
        <a:off x="337723" y="1019770"/>
        <a:ext cx="2506832" cy="1556488"/>
      </dsp:txXfrm>
    </dsp:sp>
    <dsp:sp modelId="{738B5EC1-DCCB-49D8-B7FC-52191CD9B0F6}">
      <dsp:nvSpPr>
        <dsp:cNvPr id="0" name=""/>
        <dsp:cNvSpPr/>
      </dsp:nvSpPr>
      <dsp:spPr>
        <a:xfrm>
          <a:off x="3182278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88504-0293-4237-9346-B5CB23D5FD79}">
      <dsp:nvSpPr>
        <dsp:cNvPr id="0" name=""/>
        <dsp:cNvSpPr/>
      </dsp:nvSpPr>
      <dsp:spPr>
        <a:xfrm>
          <a:off x="3471576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Schenking</a:t>
          </a:r>
          <a:r>
            <a:rPr lang="en-US" sz="2300" kern="1200" dirty="0"/>
            <a:t> </a:t>
          </a:r>
          <a:r>
            <a:rPr lang="en-US" sz="2300" kern="1200" dirty="0" err="1"/>
            <a:t>geen</a:t>
          </a:r>
          <a:r>
            <a:rPr lang="en-US" sz="2300" kern="1200" dirty="0"/>
            <a:t> Inkomen / AOV </a:t>
          </a:r>
          <a:r>
            <a:rPr lang="en-US" sz="2300" kern="1200" dirty="0" err="1"/>
            <a:t>uitkering</a:t>
          </a:r>
          <a:r>
            <a:rPr lang="en-US" sz="2300" kern="1200" dirty="0"/>
            <a:t> </a:t>
          </a:r>
          <a:r>
            <a:rPr lang="en-US" sz="2300" kern="1200" dirty="0" err="1"/>
            <a:t>wel</a:t>
          </a:r>
          <a:endParaRPr lang="en-US" sz="2300" kern="1200" dirty="0"/>
        </a:p>
      </dsp:txBody>
      <dsp:txXfrm>
        <a:off x="3520001" y="1019770"/>
        <a:ext cx="2506832" cy="1556488"/>
      </dsp:txXfrm>
    </dsp:sp>
    <dsp:sp modelId="{3CF4C4FA-9CC1-496F-BCE0-798F09EE14C9}">
      <dsp:nvSpPr>
        <dsp:cNvPr id="0" name=""/>
        <dsp:cNvSpPr/>
      </dsp:nvSpPr>
      <dsp:spPr>
        <a:xfrm>
          <a:off x="6364557" y="696512"/>
          <a:ext cx="2603682" cy="165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82ACD-656B-4F15-A6BD-04583C100D98}">
      <dsp:nvSpPr>
        <dsp:cNvPr id="0" name=""/>
        <dsp:cNvSpPr/>
      </dsp:nvSpPr>
      <dsp:spPr>
        <a:xfrm>
          <a:off x="6653855" y="971345"/>
          <a:ext cx="2603682" cy="1653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Verplichte AOV ??</a:t>
          </a:r>
          <a:endParaRPr lang="en-US" sz="2300" kern="1200" dirty="0"/>
        </a:p>
      </dsp:txBody>
      <dsp:txXfrm>
        <a:off x="6702280" y="1019770"/>
        <a:ext cx="2506832" cy="15564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BC84A-6BD6-4979-8C26-C16D6E56400F}">
      <dsp:nvSpPr>
        <dsp:cNvPr id="0" name=""/>
        <dsp:cNvSpPr/>
      </dsp:nvSpPr>
      <dsp:spPr>
        <a:xfrm>
          <a:off x="0" y="127599"/>
          <a:ext cx="9257538" cy="762766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7030A0"/>
              </a:solidFill>
            </a:rPr>
            <a:t>Andere</a:t>
          </a:r>
          <a:r>
            <a:rPr lang="en-US" sz="2800" b="1" kern="1200" dirty="0">
              <a:solidFill>
                <a:srgbClr val="7030A0"/>
              </a:solidFill>
            </a:rPr>
            <a:t> </a:t>
          </a:r>
          <a:r>
            <a:rPr lang="en-US" sz="2800" b="1" kern="1200" dirty="0" err="1">
              <a:solidFill>
                <a:srgbClr val="7030A0"/>
              </a:solidFill>
            </a:rPr>
            <a:t>casussen</a:t>
          </a:r>
          <a:endParaRPr lang="en-US" sz="2800" kern="1200" dirty="0">
            <a:solidFill>
              <a:srgbClr val="7030A0"/>
            </a:solidFill>
          </a:endParaRPr>
        </a:p>
      </dsp:txBody>
      <dsp:txXfrm>
        <a:off x="37235" y="164834"/>
        <a:ext cx="9183068" cy="688296"/>
      </dsp:txXfrm>
    </dsp:sp>
    <dsp:sp modelId="{6D0D1016-A8A0-45FB-AEA7-FC4DC046E73C}">
      <dsp:nvSpPr>
        <dsp:cNvPr id="0" name=""/>
        <dsp:cNvSpPr/>
      </dsp:nvSpPr>
      <dsp:spPr>
        <a:xfrm>
          <a:off x="0" y="945086"/>
          <a:ext cx="9257538" cy="762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Een</a:t>
          </a:r>
          <a:r>
            <a:rPr lang="en-US" sz="1900" kern="1200" dirty="0"/>
            <a:t> </a:t>
          </a:r>
          <a:r>
            <a:rPr lang="en-US" sz="1900" kern="1200" dirty="0" err="1"/>
            <a:t>alleenstaande</a:t>
          </a:r>
          <a:r>
            <a:rPr lang="en-US" sz="1900" kern="1200" dirty="0"/>
            <a:t> </a:t>
          </a:r>
          <a:r>
            <a:rPr lang="en-US" sz="1900" kern="1200" dirty="0" err="1"/>
            <a:t>ondernemer</a:t>
          </a:r>
          <a:r>
            <a:rPr lang="en-US" sz="1900" kern="1200" dirty="0"/>
            <a:t> van 57 </a:t>
          </a:r>
          <a:r>
            <a:rPr lang="en-US" sz="1900" kern="1200" dirty="0" err="1"/>
            <a:t>jaar</a:t>
          </a:r>
          <a:r>
            <a:rPr lang="en-US" sz="1900" kern="1200" dirty="0"/>
            <a:t> </a:t>
          </a:r>
          <a:r>
            <a:rPr lang="en-US" sz="1900" kern="1200" dirty="0" err="1"/>
            <a:t>krijgt</a:t>
          </a:r>
          <a:r>
            <a:rPr lang="en-US" sz="1900" kern="1200" dirty="0"/>
            <a:t> te </a:t>
          </a:r>
          <a:r>
            <a:rPr lang="en-US" sz="1900" kern="1200" dirty="0" err="1"/>
            <a:t>horen</a:t>
          </a:r>
          <a:r>
            <a:rPr lang="en-US" sz="1900" kern="1200" dirty="0"/>
            <a:t> </a:t>
          </a:r>
          <a:r>
            <a:rPr lang="en-US" sz="1900" kern="1200" dirty="0" err="1"/>
            <a:t>dat</a:t>
          </a:r>
          <a:r>
            <a:rPr lang="en-US" sz="1900" kern="1200" dirty="0"/>
            <a:t> </a:t>
          </a:r>
          <a:r>
            <a:rPr lang="en-US" sz="1900" kern="1200" dirty="0" err="1"/>
            <a:t>hij</a:t>
          </a:r>
          <a:r>
            <a:rPr lang="en-US" sz="1900" kern="1200" dirty="0"/>
            <a:t> </a:t>
          </a:r>
          <a:r>
            <a:rPr lang="en-US" sz="1900" kern="1200" dirty="0" err="1"/>
            <a:t>niet</a:t>
          </a:r>
          <a:r>
            <a:rPr lang="en-US" sz="1900" kern="1200" dirty="0"/>
            <a:t> </a:t>
          </a:r>
          <a:r>
            <a:rPr lang="en-US" sz="1900" kern="1200" dirty="0" err="1"/>
            <a:t>meer</a:t>
          </a:r>
          <a:r>
            <a:rPr lang="en-US" sz="1900" kern="1200" dirty="0"/>
            <a:t> </a:t>
          </a:r>
          <a:r>
            <a:rPr lang="en-US" sz="1900" kern="1200" dirty="0" err="1"/>
            <a:t>geneest</a:t>
          </a:r>
          <a:r>
            <a:rPr lang="en-US" sz="1900" kern="1200" dirty="0"/>
            <a:t> van </a:t>
          </a:r>
          <a:r>
            <a:rPr lang="en-US" sz="1900" kern="1200" dirty="0" err="1"/>
            <a:t>kanker</a:t>
          </a:r>
          <a:r>
            <a:rPr lang="en-US" sz="1900" kern="1200" dirty="0"/>
            <a:t>. </a:t>
          </a:r>
          <a:r>
            <a:rPr lang="en-US" sz="1900" kern="1200" dirty="0" err="1"/>
            <a:t>Hij</a:t>
          </a:r>
          <a:r>
            <a:rPr lang="en-US" sz="1900" kern="1200" dirty="0"/>
            <a:t> is al </a:t>
          </a:r>
          <a:r>
            <a:rPr lang="en-US" sz="1900" kern="1200" dirty="0" err="1"/>
            <a:t>drie</a:t>
          </a:r>
          <a:r>
            <a:rPr lang="en-US" sz="1900" kern="1200" dirty="0"/>
            <a:t> </a:t>
          </a:r>
          <a:r>
            <a:rPr lang="en-US" sz="1900" kern="1200" dirty="0" err="1"/>
            <a:t>jaar</a:t>
          </a:r>
          <a:r>
            <a:rPr lang="en-US" sz="1900" kern="1200" dirty="0"/>
            <a:t> met </a:t>
          </a:r>
          <a:r>
            <a:rPr lang="en-US" sz="1900" kern="1200" dirty="0" err="1"/>
            <a:t>zijn</a:t>
          </a:r>
          <a:r>
            <a:rPr lang="en-US" sz="1900" kern="1200" dirty="0"/>
            <a:t> </a:t>
          </a:r>
          <a:r>
            <a:rPr lang="en-US" sz="1900" kern="1200" dirty="0" err="1"/>
            <a:t>gezondheid</a:t>
          </a:r>
          <a:r>
            <a:rPr lang="en-US" sz="1900" kern="1200" dirty="0"/>
            <a:t> </a:t>
          </a:r>
          <a:r>
            <a:rPr lang="en-US" sz="1900" kern="1200" dirty="0" err="1"/>
            <a:t>aan</a:t>
          </a:r>
          <a:r>
            <a:rPr lang="en-US" sz="1900" kern="1200" dirty="0"/>
            <a:t> het </a:t>
          </a:r>
          <a:r>
            <a:rPr lang="en-US" sz="1900" kern="1200" dirty="0" err="1"/>
            <a:t>modderen</a:t>
          </a:r>
          <a:r>
            <a:rPr lang="en-US" sz="1900" kern="1200" dirty="0"/>
            <a:t>.</a:t>
          </a:r>
        </a:p>
      </dsp:txBody>
      <dsp:txXfrm>
        <a:off x="37235" y="982321"/>
        <a:ext cx="9183068" cy="688296"/>
      </dsp:txXfrm>
    </dsp:sp>
    <dsp:sp modelId="{48A924E1-8A78-4AC8-97F5-CA0DFC6780CE}">
      <dsp:nvSpPr>
        <dsp:cNvPr id="0" name=""/>
        <dsp:cNvSpPr/>
      </dsp:nvSpPr>
      <dsp:spPr>
        <a:xfrm>
          <a:off x="0" y="1762573"/>
          <a:ext cx="9257538" cy="762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Een</a:t>
          </a:r>
          <a:r>
            <a:rPr lang="en-US" sz="1900" kern="1200" dirty="0"/>
            <a:t> ZZP-er (</a:t>
          </a:r>
          <a:r>
            <a:rPr lang="en-US" sz="1900" kern="1200" dirty="0" err="1"/>
            <a:t>transportbedrijf</a:t>
          </a:r>
          <a:r>
            <a:rPr lang="en-US" sz="1900" kern="1200" dirty="0"/>
            <a:t>) </a:t>
          </a:r>
          <a:r>
            <a:rPr lang="en-US" sz="1900" kern="1200" dirty="0" err="1"/>
            <a:t>gaat</a:t>
          </a:r>
          <a:r>
            <a:rPr lang="en-US" sz="1900" kern="1200" dirty="0"/>
            <a:t> met </a:t>
          </a:r>
          <a:r>
            <a:rPr lang="en-US" sz="1900" kern="1200" dirty="0" err="1"/>
            <a:t>een</a:t>
          </a:r>
          <a:r>
            <a:rPr lang="en-US" sz="1900" kern="1200" dirty="0"/>
            <a:t> </a:t>
          </a:r>
          <a:r>
            <a:rPr lang="en-US" sz="1900" kern="1200" dirty="0" err="1"/>
            <a:t>goede</a:t>
          </a:r>
          <a:r>
            <a:rPr lang="en-US" sz="1900" kern="1200" dirty="0"/>
            <a:t> </a:t>
          </a:r>
          <a:r>
            <a:rPr lang="en-US" sz="1900" kern="1200" dirty="0" err="1"/>
            <a:t>vriend</a:t>
          </a:r>
          <a:r>
            <a:rPr lang="en-US" sz="1900" kern="1200" dirty="0"/>
            <a:t>, </a:t>
          </a:r>
          <a:r>
            <a:rPr lang="en-US" sz="1900" kern="1200" dirty="0" err="1"/>
            <a:t>ook</a:t>
          </a:r>
          <a:r>
            <a:rPr lang="en-US" sz="1900" kern="1200" dirty="0"/>
            <a:t> ZZP-er, mee </a:t>
          </a:r>
          <a:r>
            <a:rPr lang="en-US" sz="1900" kern="1200" dirty="0" err="1"/>
            <a:t>naar</a:t>
          </a:r>
          <a:r>
            <a:rPr lang="en-US" sz="1900" kern="1200" dirty="0"/>
            <a:t> </a:t>
          </a:r>
          <a:r>
            <a:rPr lang="en-US" sz="1900" kern="1200" dirty="0" err="1"/>
            <a:t>een</a:t>
          </a:r>
          <a:r>
            <a:rPr lang="en-US" sz="1900" kern="1200" dirty="0"/>
            <a:t> </a:t>
          </a:r>
          <a:r>
            <a:rPr lang="en-US" sz="1900" kern="1200" dirty="0" err="1"/>
            <a:t>klus</a:t>
          </a:r>
          <a:r>
            <a:rPr lang="en-US" sz="1900" kern="1200" dirty="0"/>
            <a:t> om </a:t>
          </a:r>
          <a:r>
            <a:rPr lang="en-US" sz="1900" kern="1200" dirty="0" err="1"/>
            <a:t>een</a:t>
          </a:r>
          <a:r>
            <a:rPr lang="en-US" sz="1900" kern="1200" dirty="0"/>
            <a:t> </a:t>
          </a:r>
          <a:r>
            <a:rPr lang="en-US" sz="1900" kern="1200" dirty="0" err="1"/>
            <a:t>laaddock</a:t>
          </a:r>
          <a:r>
            <a:rPr lang="en-US" sz="1900" kern="1200" dirty="0"/>
            <a:t> te (de)</a:t>
          </a:r>
          <a:r>
            <a:rPr lang="en-US" sz="1900" kern="1200" dirty="0" err="1"/>
            <a:t>monteren</a:t>
          </a:r>
          <a:r>
            <a:rPr lang="en-US" sz="1900" kern="1200" dirty="0"/>
            <a:t>.</a:t>
          </a:r>
        </a:p>
      </dsp:txBody>
      <dsp:txXfrm>
        <a:off x="37235" y="1799808"/>
        <a:ext cx="9183068" cy="688296"/>
      </dsp:txXfrm>
    </dsp:sp>
    <dsp:sp modelId="{AC805098-0730-4D58-B04E-9DF3003B8D97}">
      <dsp:nvSpPr>
        <dsp:cNvPr id="0" name=""/>
        <dsp:cNvSpPr/>
      </dsp:nvSpPr>
      <dsp:spPr>
        <a:xfrm>
          <a:off x="0" y="2580060"/>
          <a:ext cx="9257538" cy="762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Zelfstandige rijdt zijn zoontje en zijn vriendjes naar een voetbalwedstrijd. Hij verliest de macht over het stuur en komt tegen een boom. </a:t>
          </a:r>
        </a:p>
      </dsp:txBody>
      <dsp:txXfrm>
        <a:off x="37235" y="2617295"/>
        <a:ext cx="9183068" cy="688296"/>
      </dsp:txXfrm>
    </dsp:sp>
    <dsp:sp modelId="{B6BF69FD-7D74-41EE-BF6A-A5AD2B851940}">
      <dsp:nvSpPr>
        <dsp:cNvPr id="0" name=""/>
        <dsp:cNvSpPr/>
      </dsp:nvSpPr>
      <dsp:spPr>
        <a:xfrm>
          <a:off x="0" y="3397546"/>
          <a:ext cx="9257538" cy="762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Zelfstandige met personeel rijdt op zijn racefiets een toertocht op uitnodiging als netwerkevent. </a:t>
          </a:r>
          <a:endParaRPr lang="en-US" sz="1900" kern="1200" dirty="0"/>
        </a:p>
      </dsp:txBody>
      <dsp:txXfrm>
        <a:off x="37235" y="3434781"/>
        <a:ext cx="9183068" cy="688296"/>
      </dsp:txXfrm>
    </dsp:sp>
    <dsp:sp modelId="{96466CF4-6ECE-41F4-AFBB-7387B2138DA2}">
      <dsp:nvSpPr>
        <dsp:cNvPr id="0" name=""/>
        <dsp:cNvSpPr/>
      </dsp:nvSpPr>
      <dsp:spPr>
        <a:xfrm>
          <a:off x="0" y="4215033"/>
          <a:ext cx="9257538" cy="762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ZZP-er </a:t>
          </a:r>
          <a:r>
            <a:rPr lang="en-US" sz="1900" kern="1200" dirty="0" err="1"/>
            <a:t>valt</a:t>
          </a:r>
          <a:r>
            <a:rPr lang="en-US" sz="1900" kern="1200" dirty="0"/>
            <a:t> van </a:t>
          </a:r>
          <a:r>
            <a:rPr lang="en-US" sz="1900" kern="1200" dirty="0" err="1"/>
            <a:t>paard</a:t>
          </a:r>
          <a:r>
            <a:rPr lang="en-US" sz="1900" kern="1200" dirty="0"/>
            <a:t> </a:t>
          </a:r>
          <a:r>
            <a:rPr lang="en-US" sz="1900" kern="1200" dirty="0" err="1"/>
            <a:t>als</a:t>
          </a:r>
          <a:r>
            <a:rPr lang="en-US" sz="1900" kern="1200" dirty="0"/>
            <a:t> </a:t>
          </a:r>
          <a:r>
            <a:rPr lang="en-US" sz="1900" kern="1200" dirty="0" err="1"/>
            <a:t>paard</a:t>
          </a:r>
          <a:r>
            <a:rPr lang="en-US" sz="1900" kern="1200" dirty="0"/>
            <a:t> van </a:t>
          </a:r>
          <a:r>
            <a:rPr lang="en-US" sz="1900" kern="1200" dirty="0" err="1"/>
            <a:t>iets</a:t>
          </a:r>
          <a:r>
            <a:rPr lang="en-US" sz="1900" kern="1200" dirty="0"/>
            <a:t> </a:t>
          </a:r>
          <a:r>
            <a:rPr lang="en-US" sz="1900" kern="1200" dirty="0" err="1"/>
            <a:t>schrikt</a:t>
          </a:r>
          <a:r>
            <a:rPr lang="en-US" sz="1900" kern="1200" dirty="0"/>
            <a:t> en voor </a:t>
          </a:r>
          <a:r>
            <a:rPr lang="en-US" sz="1900" kern="1200" dirty="0" err="1"/>
            <a:t>een</a:t>
          </a:r>
          <a:r>
            <a:rPr lang="en-US" sz="1900" kern="1200" dirty="0"/>
            <a:t> auto </a:t>
          </a:r>
          <a:r>
            <a:rPr lang="en-US" sz="1900" kern="1200" dirty="0" err="1"/>
            <a:t>springt</a:t>
          </a:r>
          <a:r>
            <a:rPr lang="en-US" sz="1900" kern="1200" dirty="0"/>
            <a:t>.</a:t>
          </a:r>
        </a:p>
      </dsp:txBody>
      <dsp:txXfrm>
        <a:off x="37235" y="4252268"/>
        <a:ext cx="9183068" cy="68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B294F-DA57-45FD-B3BB-C63EC6F74B47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2E-8E95-4B71-ABA2-9A8DB98C57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76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26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30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52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70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71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29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334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96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048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13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54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41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66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7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65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07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62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2E-8E95-4B71-ABA2-9A8DB98C57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25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0A68-DBD4-8E43-9DCF-A82829F54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CB7520-85AC-3D46-9DB4-6E904F4FB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A4FAD3-F2F5-7445-8F1F-9671B7B3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85D62E-777E-E347-8AA8-95B609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B3F75E-5407-9941-AE7E-C359942F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60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340E-FF85-4F4C-9722-78F71BB3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0439BB-1286-9B45-98C3-0250269F4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B3057E-A638-1C44-A039-E3012D1C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295008-B36D-2E40-9EA1-B9737300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20F4C8-C803-1C40-8974-022A64D9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86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EE72CA2-39CE-F74D-806E-341F977EB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E75299-84A7-C243-81ED-2B0087CC4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AFB16C-55D7-144D-BD09-9BC4E24F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F7DFC4-DBBA-7C40-832F-9299B5D7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3D4E7E-786A-2F43-972B-7793B690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4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5F558-074C-CE4E-9F76-13979A0B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BDC4E-E4C6-E14A-A22D-9C1305B3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D15150-F2DF-CC44-B201-8F414143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F908F0-A6F6-C34F-9050-C49D6FA0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239F57-FB58-5445-B97F-F80DF00B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3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40F51-3A63-E44A-99F0-D0351947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AF6C0E-1DA0-1F4C-802F-D6DBCF3FB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881022-9DB2-9241-AD2A-541E9984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4B5114-CC97-2540-BAA7-4B95A41A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1A3A69-555F-5B47-BAB2-3655A803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89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53D79-A543-3547-93CF-275D1C43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27F07B-F064-6F49-BAE9-16E43354A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22C1D4-E425-5448-91CC-F01273E52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1164BE-DD03-0C4E-861F-E83EECEE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89C429-36D2-9343-B889-EFEBF252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7747E2-5899-A644-8C56-87A837CB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47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48886-5237-084B-B91C-FAC033EC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FD4486-35CE-C746-86DC-67F8D4A5D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D1C650-90B4-9D41-BD06-343E9053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8131DC-187F-234E-B078-6BAD88F69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96BEF0-0A2B-B84A-A52A-906A4C694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4DEAAF9-2C9C-FB4B-A008-EF570801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95CA54-0BAC-904C-93BD-BEA0C9D1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CE7AC0-2C8E-0F40-80D3-35104438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1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889EC-0953-0042-9CF2-3B41A2EE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49B4EF-2B33-7545-A3C3-6074DF4B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38F63F-269B-1544-A8D5-02C1036E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C4CA28-3086-A445-A801-785E583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7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6385BC-5A4C-7B43-90A8-1587AD64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CBC68E-0D14-AF4A-9DA0-28538448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4287BA-7E1B-B84C-9D69-27A931C4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44405-1AC7-E143-B4DA-9EFB72EE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2534B-31AA-6845-9B6E-A9D2C1F0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47B589-83C3-0F4C-A138-BE5DC1BFD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32EB14-777C-114B-9D4E-AAF1B963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17C699-1268-6F4E-B41B-353C4A0F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148CD9-48ED-8C45-A461-CEA9C526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92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CA1CC-C0B7-F042-929E-25278016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6876C45-95C5-D640-B8FA-AD772AC44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DBE32E-2221-7A4B-8CDE-1CF6394FF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90A27D-772B-5E41-AD31-91B7834A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67D36E-F80B-1744-B088-E59D3B3E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A176CF-A0A5-C64D-9519-8DB4D6D4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44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B514A7-78B7-F945-B25C-4BE87C74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FBD401-6474-6744-AC2F-361B79E54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37BCC1-1587-E640-8DC8-767019E91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9A1A-5CAF-1947-BD71-BF60BF5B5CD9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C8DD0D-EA0C-1B4A-BDD0-4C993A6D9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EEC35A-F9D8-7040-9782-959F83CE5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5F9C5-9843-A741-B0BD-2FF2AFAA3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hyperlink" Target="http://www.radi-aov.nl/" TargetMode="External"/><Relationship Id="rId4" Type="http://schemas.openxmlformats.org/officeDocument/2006/relationships/hyperlink" Target="mailto:info@radi-aov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adi-aov.n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E61CC3-E3B0-2642-9053-C4AD7F4B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BA639AD-B79D-8D48-B72B-8B4D0A1552AD}"/>
              </a:ext>
            </a:extLst>
          </p:cNvPr>
          <p:cNvSpPr txBox="1"/>
          <p:nvPr/>
        </p:nvSpPr>
        <p:spPr>
          <a:xfrm>
            <a:off x="5344886" y="1236746"/>
            <a:ext cx="6335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FEITEN EN FABELS </a:t>
            </a:r>
          </a:p>
          <a:p>
            <a:pPr algn="ctr"/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RONDOM DE VERPLICHTE AOV</a:t>
            </a:r>
          </a:p>
          <a:p>
            <a:pPr algn="ctr"/>
            <a:endParaRPr lang="nl-NL" sz="5400" b="1" dirty="0">
              <a:solidFill>
                <a:srgbClr val="652C8F"/>
              </a:solidFill>
              <a:latin typeface="Rig Sans" pitchFamily="2" charset="77"/>
            </a:endParaRPr>
          </a:p>
          <a:p>
            <a:pPr algn="ctr"/>
            <a:r>
              <a:rPr lang="nl-NL" b="1" dirty="0">
                <a:solidFill>
                  <a:srgbClr val="652C8F"/>
                </a:solidFill>
                <a:latin typeface="Rig Sans" pitchFamily="2" charset="77"/>
              </a:rPr>
              <a:t>WELKE OPLOSSINGEN BIED JE AAN OM JOUW RELATIE INKOMENSZEKERHEID TE BIEDEN 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A94DAF-D370-9D49-8D48-A570EFC8043C}"/>
              </a:ext>
            </a:extLst>
          </p:cNvPr>
          <p:cNvSpPr txBox="1"/>
          <p:nvPr/>
        </p:nvSpPr>
        <p:spPr>
          <a:xfrm>
            <a:off x="168595" y="4868510"/>
            <a:ext cx="451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7030A0"/>
                </a:solidFill>
                <a:latin typeface="Rig Sans Medium" pitchFamily="2" charset="77"/>
              </a:rPr>
              <a:t>Annemieke Postema     en    Majan van Riessen</a:t>
            </a:r>
          </a:p>
        </p:txBody>
      </p:sp>
      <p:pic>
        <p:nvPicPr>
          <p:cNvPr id="9" name="Afbeelding 8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EC42B733-DD02-B0FE-3213-4942B602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5" y="2368740"/>
            <a:ext cx="2236477" cy="2182586"/>
          </a:xfrm>
          <a:prstGeom prst="rect">
            <a:avLst/>
          </a:prstGeom>
        </p:spPr>
      </p:pic>
      <p:pic>
        <p:nvPicPr>
          <p:cNvPr id="12" name="Afbeelding 11" descr="Afbeelding met Menselijk gezicht, kleding, persoon, glimlach&#10;&#10;Automatisch gegenereerde beschrijving">
            <a:extLst>
              <a:ext uri="{FF2B5EF4-FFF2-40B4-BE49-F238E27FC236}">
                <a16:creationId xmlns:a16="http://schemas.microsoft.com/office/drawing/2014/main" id="{D1BAB422-FD70-0AD5-7F37-B50C678D3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994" y="2368740"/>
            <a:ext cx="2163495" cy="21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dirty="0">
                <a:latin typeface="Rig Sans" pitchFamily="2" charset="77"/>
              </a:rPr>
              <a:t>JOB – 21 jaar (thuiswonend)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CASUS 1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E99F18CD-EC8B-7F76-E20B-1EBD51AA1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938290"/>
              </p:ext>
            </p:extLst>
          </p:nvPr>
        </p:nvGraphicFramePr>
        <p:xfrm>
          <a:off x="2032002" y="2905432"/>
          <a:ext cx="9257538" cy="332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fbeelding 2" descr="Afbeelding met gebouw, kleding, staal, bouw&#10;&#10;Automatisch gegenereerde beschrijving">
            <a:extLst>
              <a:ext uri="{FF2B5EF4-FFF2-40B4-BE49-F238E27FC236}">
                <a16:creationId xmlns:a16="http://schemas.microsoft.com/office/drawing/2014/main" id="{30763D28-80EF-7B1F-E56E-D3C3FCB336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4210" y="1003041"/>
            <a:ext cx="3081528" cy="21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1912258" y="1807029"/>
            <a:ext cx="93363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Rig Sans" pitchFamily="2" charset="77"/>
              </a:rPr>
              <a:t>€ 30.000 aangevraagd ; 3 maanden wachttijd / eindleeftijd 60</a:t>
            </a:r>
          </a:p>
          <a:p>
            <a:endParaRPr lang="nl-NL" sz="2000" dirty="0">
              <a:latin typeface="Rig Sans" pitchFamily="2" charset="77"/>
            </a:endParaRPr>
          </a:p>
          <a:p>
            <a:r>
              <a:rPr lang="nl-NL" sz="2000" dirty="0">
                <a:latin typeface="Rig Sans" pitchFamily="2" charset="77"/>
              </a:rPr>
              <a:t>Zijn verzekeraar verzekert voor een starter max. 100% laatstverdiende loon = € 22.500,-. De aanvraag is technisch akkoord ; medisch nog niet (vragenlijst niet geretourneerd)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1912258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Aanvraag AOV</a:t>
            </a:r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F620E18B-6B26-E2C6-8F24-67FB89AF3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051630"/>
              </p:ext>
            </p:extLst>
          </p:nvPr>
        </p:nvGraphicFramePr>
        <p:xfrm>
          <a:off x="1991033" y="2905432"/>
          <a:ext cx="9257538" cy="350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678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WAT GAAT U DOEN ?? 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09A6641-CA59-3E42-BB93-616F4AD8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200"/>
          </a:p>
          <a:p>
            <a:pPr marL="0"/>
            <a:endParaRPr lang="en-US" sz="22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5" r="3873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073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Rig Sans" pitchFamily="2" charset="77"/>
              </a:rPr>
              <a:t>Minstens zo belangrijk als advies bij afsluiten voorziening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Begeleiding schade is 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09A6641-CA59-3E42-BB93-616F4AD8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30" y="2905432"/>
            <a:ext cx="10755084" cy="33211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>
              <a:latin typeface="Rig Sans" pitchFamily="2" charset="77"/>
            </a:endParaRPr>
          </a:p>
          <a:p>
            <a:pPr marL="0" indent="0">
              <a:buNone/>
            </a:pPr>
            <a:r>
              <a:rPr lang="nl-NL" dirty="0">
                <a:latin typeface="Rig Sans" pitchFamily="2" charset="77"/>
              </a:rPr>
              <a:t>- Is er arbeidsinspectie bij geweest ? </a:t>
            </a:r>
          </a:p>
          <a:p>
            <a:pPr marL="0" indent="0">
              <a:buNone/>
            </a:pPr>
            <a:r>
              <a:rPr lang="nl-NL" dirty="0">
                <a:latin typeface="Rig Sans" pitchFamily="2" charset="77"/>
              </a:rPr>
              <a:t>- Wat waren de eerste bevindingen ? Kan de hoofdaannemer, steigerbouwer of</a:t>
            </a:r>
          </a:p>
          <a:p>
            <a:pPr marL="0" indent="0">
              <a:buNone/>
            </a:pPr>
            <a:r>
              <a:rPr lang="nl-NL" dirty="0">
                <a:latin typeface="Rig Sans" pitchFamily="2" charset="77"/>
              </a:rPr>
              <a:t>   zijn zwager met succes aansprakelijk worden gesteld ?</a:t>
            </a:r>
          </a:p>
          <a:p>
            <a:pPr marL="0" indent="0">
              <a:buNone/>
            </a:pPr>
            <a:r>
              <a:rPr lang="nl-NL" dirty="0">
                <a:latin typeface="Rig Sans" pitchFamily="2" charset="77"/>
              </a:rPr>
              <a:t>- Contact betrokkenen. Welke personele voorzieningen hebben zij afgesloten ?</a:t>
            </a:r>
          </a:p>
          <a:p>
            <a:pPr marL="0" indent="0">
              <a:buNone/>
            </a:pPr>
            <a:r>
              <a:rPr lang="nl-NL" dirty="0">
                <a:latin typeface="Rig Sans" pitchFamily="2" charset="77"/>
              </a:rPr>
              <a:t>- Letselschadeadvocaat</a:t>
            </a:r>
          </a:p>
          <a:p>
            <a:pPr marL="0" indent="0">
              <a:buNone/>
            </a:pPr>
            <a:r>
              <a:rPr lang="nl-NL" dirty="0">
                <a:latin typeface="Rig Sans" pitchFamily="2" charset="77"/>
              </a:rPr>
              <a:t>- Melding AOV verzekeraar of toch het UWV ??  </a:t>
            </a:r>
          </a:p>
        </p:txBody>
      </p:sp>
    </p:spTree>
    <p:extLst>
      <p:ext uri="{BB962C8B-B14F-4D97-AF65-F5344CB8AC3E}">
        <p14:creationId xmlns:p14="http://schemas.microsoft.com/office/powerpoint/2010/main" val="285308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Rig Sans" pitchFamily="2" charset="77"/>
              </a:rPr>
              <a:t>Tegenpartij heeft aansprakelijkheid erkend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Het is 2023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09A6641-CA59-3E42-BB93-616F4AD8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3" y="2905432"/>
            <a:ext cx="9257538" cy="332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Rig Sans" pitchFamily="2" charset="77"/>
              </a:rPr>
              <a:t>Job is “hersteld” van het ongeval. Hij werkte al een paar weken alweer voor broers/zwagers die allemaal zelfstandigen zijn. </a:t>
            </a:r>
          </a:p>
          <a:p>
            <a:pPr marL="0" indent="0">
              <a:buNone/>
            </a:pPr>
            <a:endParaRPr lang="nl-NL" dirty="0">
              <a:latin typeface="Rig Sans" pitchFamily="2" charset="77"/>
            </a:endParaRPr>
          </a:p>
          <a:p>
            <a:pPr marL="0" indent="0">
              <a:buNone/>
            </a:pPr>
            <a:r>
              <a:rPr lang="nl-NL" dirty="0">
                <a:latin typeface="Rig Sans" pitchFamily="2" charset="77"/>
              </a:rPr>
              <a:t>Job is niet blij met de torenhoge premie van het UWV </a:t>
            </a:r>
          </a:p>
          <a:p>
            <a:pPr marL="0" indent="0">
              <a:buNone/>
            </a:pPr>
            <a:endParaRPr lang="nl-NL" dirty="0">
              <a:latin typeface="Ri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57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827314" y="2014938"/>
            <a:ext cx="10421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400" dirty="0">
                <a:latin typeface="Rig Sans" pitchFamily="2" charset="77"/>
              </a:rPr>
              <a:t>Bas ZZP, metselaar – 53 jaar (voorjaar’20)</a:t>
            </a:r>
          </a:p>
          <a:p>
            <a:pPr lvl="1"/>
            <a:r>
              <a:rPr lang="nl-NL" sz="2400" dirty="0">
                <a:latin typeface="Rig Sans" pitchFamily="2" charset="77"/>
              </a:rPr>
              <a:t>Wandelaar, mountainbiker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CASUS 2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E99F18CD-EC8B-7F76-E20B-1EBD51AA1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08296"/>
              </p:ext>
            </p:extLst>
          </p:nvPr>
        </p:nvGraphicFramePr>
        <p:xfrm>
          <a:off x="2032002" y="2905432"/>
          <a:ext cx="9257538" cy="332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fbeelding 3" descr="Afbeelding met buitenshuis, wiel, Fietswiel, Fietshelm&#10;&#10;Automatisch gegenereerde beschrijving">
            <a:extLst>
              <a:ext uri="{FF2B5EF4-FFF2-40B4-BE49-F238E27FC236}">
                <a16:creationId xmlns:a16="http://schemas.microsoft.com/office/drawing/2014/main" id="{B1A4322A-C083-7EA3-76A0-1D3107027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286" y="253999"/>
            <a:ext cx="2832101" cy="31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Onze oplossing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E99F18CD-EC8B-7F76-E20B-1EBD51AA1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595853"/>
              </p:ext>
            </p:extLst>
          </p:nvPr>
        </p:nvGraphicFramePr>
        <p:xfrm>
          <a:off x="2032002" y="2905432"/>
          <a:ext cx="9257538" cy="332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fbeelding 3" descr="Afbeelding met buitenshuis, wiel, Fietswiel, Fietshelm&#10;&#10;Automatisch gegenereerde beschrijving">
            <a:extLst>
              <a:ext uri="{FF2B5EF4-FFF2-40B4-BE49-F238E27FC236}">
                <a16:creationId xmlns:a16="http://schemas.microsoft.com/office/drawing/2014/main" id="{B1A4322A-C083-7EA3-76A0-1D3107027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286" y="253999"/>
            <a:ext cx="2832101" cy="31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1360714" y="782228"/>
            <a:ext cx="8481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Bas valt augustus 2021 tijdens het </a:t>
            </a:r>
          </a:p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mountainbiken van zijn fiets en </a:t>
            </a:r>
          </a:p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verbrijzelt zijn schouder. </a:t>
            </a:r>
          </a:p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Metselen zit er niet meer in maar Bas </a:t>
            </a:r>
          </a:p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wil dolgraag aan het werk 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E99F18CD-EC8B-7F76-E20B-1EBD51AA1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81981"/>
              </p:ext>
            </p:extLst>
          </p:nvPr>
        </p:nvGraphicFramePr>
        <p:xfrm>
          <a:off x="2032002" y="2905432"/>
          <a:ext cx="9257538" cy="332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fbeelding 3" descr="Afbeelding met buitenshuis, wiel, Fietswiel, Fietshelm&#10;&#10;Automatisch gegenereerde beschrijving">
            <a:extLst>
              <a:ext uri="{FF2B5EF4-FFF2-40B4-BE49-F238E27FC236}">
                <a16:creationId xmlns:a16="http://schemas.microsoft.com/office/drawing/2014/main" id="{B1A4322A-C083-7EA3-76A0-1D3107027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286" y="253999"/>
            <a:ext cx="2832101" cy="31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In oktober 2022 wordt Job 55 jaar.</a:t>
            </a:r>
          </a:p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 </a:t>
            </a:r>
          </a:p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Augustus 2023 heeft hij 2 jaar een </a:t>
            </a:r>
          </a:p>
          <a:p>
            <a:r>
              <a:rPr lang="nl-NL" sz="2400" b="1" dirty="0">
                <a:solidFill>
                  <a:srgbClr val="652C8F"/>
                </a:solidFill>
                <a:latin typeface="Rig Sans" pitchFamily="2" charset="77"/>
              </a:rPr>
              <a:t>schenking gehad. </a:t>
            </a:r>
          </a:p>
          <a:p>
            <a:endParaRPr lang="nl-NL" sz="2400" b="1" dirty="0">
              <a:solidFill>
                <a:srgbClr val="652C8F"/>
              </a:solidFill>
              <a:latin typeface="Rig Sans" pitchFamily="2" charset="77"/>
            </a:endParaRPr>
          </a:p>
          <a:p>
            <a:endParaRPr lang="nl-NL" sz="2400" b="1" dirty="0">
              <a:solidFill>
                <a:srgbClr val="652C8F"/>
              </a:solidFill>
              <a:latin typeface="Rig Sans" pitchFamily="2" charset="77"/>
            </a:endParaRP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E99F18CD-EC8B-7F76-E20B-1EBD51AA1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344673"/>
              </p:ext>
            </p:extLst>
          </p:nvPr>
        </p:nvGraphicFramePr>
        <p:xfrm>
          <a:off x="2032002" y="2905432"/>
          <a:ext cx="9257538" cy="332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fbeelding 3" descr="Afbeelding met buitenshuis, wiel, Fietswiel, Fietshelm&#10;&#10;Automatisch gegenereerde beschrijving">
            <a:extLst>
              <a:ext uri="{FF2B5EF4-FFF2-40B4-BE49-F238E27FC236}">
                <a16:creationId xmlns:a16="http://schemas.microsoft.com/office/drawing/2014/main" id="{B1A4322A-C083-7EA3-76A0-1D3107027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286" y="253999"/>
            <a:ext cx="2832101" cy="31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6B845EA5-8689-85E7-6755-3C338F591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011226"/>
              </p:ext>
            </p:extLst>
          </p:nvPr>
        </p:nvGraphicFramePr>
        <p:xfrm>
          <a:off x="1991033" y="1121230"/>
          <a:ext cx="925753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73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Niet controversieel verklaard, ambtenaren werken door, internetconsultatie dit najaar</a:t>
            </a:r>
            <a:endParaRPr lang="nl-NL" sz="2800" dirty="0">
              <a:solidFill>
                <a:srgbClr val="FF0000"/>
              </a:solidFill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Dekking: gangbare arbeid, dekking/uitkering tot AOW-leeftijd, wachttijd 1 jaar, uitkering vanaf 35% (?) AO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Acceptatieplicht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Uitvoering door Belastingdienst en UWV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Ingangsdatum wet 2025 (?), implementatie op z’n vroegst 2027 (?)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Eerbiedigende werking en opt-out worden onderzocht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Opt-out: minimaal gelijkwaardige dekking en premie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Verplichte AOV</a:t>
            </a:r>
          </a:p>
        </p:txBody>
      </p:sp>
    </p:spTree>
    <p:extLst>
      <p:ext uri="{BB962C8B-B14F-4D97-AF65-F5344CB8AC3E}">
        <p14:creationId xmlns:p14="http://schemas.microsoft.com/office/powerpoint/2010/main" val="290011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Rig Sans" pitchFamily="2" charset="77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Blijf op de hoogte met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3C5055C7-E668-60CB-8676-E7749112709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74542" y="1825624"/>
            <a:ext cx="5019635" cy="472265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Netwerk van adviseurs, verzekeraars, advocaten, schenkkringen/crowdsurance, arbeidsdeskundigen, etc.</a:t>
            </a:r>
          </a:p>
          <a:p>
            <a:r>
              <a:rPr lang="nl-NL" dirty="0"/>
              <a:t>Kennissessies</a:t>
            </a:r>
          </a:p>
          <a:p>
            <a:r>
              <a:rPr lang="nl-NL" dirty="0"/>
              <a:t>Kennisdocumenten, zoals:</a:t>
            </a:r>
          </a:p>
          <a:p>
            <a:pPr marL="442913" lvl="1" indent="-177800"/>
            <a:r>
              <a:rPr lang="nl-NL" dirty="0"/>
              <a:t>Verplichte AOV</a:t>
            </a:r>
          </a:p>
          <a:p>
            <a:pPr marL="442913" lvl="1" indent="-177800"/>
            <a:r>
              <a:rPr lang="nl-NL" dirty="0"/>
              <a:t>Gereedschapskist van de adviseur</a:t>
            </a:r>
          </a:p>
          <a:p>
            <a:pPr marL="442913" lvl="1" indent="-177800"/>
            <a:r>
              <a:rPr lang="nl-NL" dirty="0"/>
              <a:t>op te vragen via </a:t>
            </a:r>
            <a:r>
              <a:rPr lang="nl-NL" dirty="0">
                <a:hlinkClick r:id="rId4"/>
              </a:rPr>
              <a:t>info@radi-aov.nl</a:t>
            </a:r>
            <a:r>
              <a:rPr lang="nl-NL" dirty="0"/>
              <a:t> </a:t>
            </a:r>
          </a:p>
          <a:p>
            <a:r>
              <a:rPr lang="nl-NL" dirty="0"/>
              <a:t>Belangenbehartiging</a:t>
            </a:r>
          </a:p>
          <a:p>
            <a:r>
              <a:rPr lang="nl-NL" dirty="0"/>
              <a:t>Meer info: </a:t>
            </a:r>
            <a:r>
              <a:rPr lang="nl-NL" dirty="0">
                <a:hlinkClick r:id="rId5"/>
              </a:rPr>
              <a:t>www.radi-aov.nl</a:t>
            </a:r>
            <a:endParaRPr lang="nl-NL" dirty="0"/>
          </a:p>
          <a:p>
            <a:endParaRPr lang="nl-NL" dirty="0"/>
          </a:p>
        </p:txBody>
      </p:sp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6BE276EF-3D0F-DA44-C438-6D04B047FD1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2277608" y="2416878"/>
            <a:ext cx="3789363" cy="3063875"/>
          </a:xfrm>
        </p:spPr>
      </p:pic>
    </p:spTree>
    <p:extLst>
      <p:ext uri="{BB962C8B-B14F-4D97-AF65-F5344CB8AC3E}">
        <p14:creationId xmlns:p14="http://schemas.microsoft.com/office/powerpoint/2010/main" val="566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“Alleen verplicht voor ZZP’ers” </a:t>
            </a:r>
            <a:r>
              <a:rPr lang="nl-NL" sz="2800" b="1" dirty="0">
                <a:solidFill>
                  <a:srgbClr val="FF0000"/>
                </a:solidFill>
                <a:latin typeface="Rig Sans" pitchFamily="2" charset="77"/>
              </a:rPr>
              <a:t>FABEL</a:t>
            </a:r>
            <a:endParaRPr lang="nl-NL" sz="28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“Deelname aan (KOR) zorgt voor vrijstelling” </a:t>
            </a:r>
            <a:r>
              <a:rPr lang="nl-NL" sz="2800" b="1" dirty="0">
                <a:solidFill>
                  <a:srgbClr val="FF0000"/>
                </a:solidFill>
                <a:latin typeface="Rig Sans" pitchFamily="2" charset="77"/>
              </a:rPr>
              <a:t>FABEL</a:t>
            </a:r>
            <a:endParaRPr lang="nl-NL" sz="28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“Nieuwe AOV’s met lagere eindleeftijd zijn </a:t>
            </a:r>
            <a:r>
              <a:rPr lang="nl-NL" sz="2800" u="sng" dirty="0">
                <a:latin typeface="Rig Sans" pitchFamily="2" charset="77"/>
              </a:rPr>
              <a:t>na invoering van de wet</a:t>
            </a:r>
            <a:r>
              <a:rPr lang="nl-NL" sz="2800" dirty="0">
                <a:latin typeface="Rig Sans" pitchFamily="2" charset="77"/>
              </a:rPr>
              <a:t> nog toegestaan” </a:t>
            </a:r>
            <a:r>
              <a:rPr lang="nl-NL" sz="2800" b="1" dirty="0">
                <a:solidFill>
                  <a:srgbClr val="00B050"/>
                </a:solidFill>
                <a:latin typeface="Rig Sans" pitchFamily="2" charset="77"/>
              </a:rPr>
              <a:t>FEIT</a:t>
            </a:r>
            <a:endParaRPr lang="nl-NL" sz="28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“Deelnemer aan schenkkring/crowdsurance hoeft géén verplichte AOV af te sluiten” </a:t>
            </a:r>
            <a:r>
              <a:rPr lang="nl-NL" sz="2800" b="1" dirty="0">
                <a:solidFill>
                  <a:srgbClr val="FF0000"/>
                </a:solidFill>
                <a:latin typeface="Rig Sans" pitchFamily="2" charset="77"/>
              </a:rPr>
              <a:t>FABEL</a:t>
            </a:r>
            <a:endParaRPr lang="nl-NL" sz="28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“De uitkering (bij inkomen € 50.000 en volledig AO) = minimumloon” </a:t>
            </a:r>
            <a:r>
              <a:rPr lang="nl-NL" sz="2800" b="1" dirty="0">
                <a:solidFill>
                  <a:srgbClr val="00B050"/>
                </a:solidFill>
                <a:latin typeface="Rig Sans" pitchFamily="2" charset="77"/>
              </a:rPr>
              <a:t>FEIT</a:t>
            </a:r>
            <a:endParaRPr lang="nl-NL" sz="28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“Premie wordt gemiddeld € 225 per maand” </a:t>
            </a:r>
            <a:r>
              <a:rPr lang="nl-NL" sz="2800" b="1" dirty="0">
                <a:solidFill>
                  <a:srgbClr val="FF0000"/>
                </a:solidFill>
                <a:latin typeface="Rig Sans" pitchFamily="2" charset="77"/>
              </a:rPr>
              <a:t>FABEL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“Premie voor verplichte AOV is fiscaal aftrekbaar” </a:t>
            </a:r>
            <a:r>
              <a:rPr lang="nl-NL" sz="2800" b="1" dirty="0">
                <a:solidFill>
                  <a:srgbClr val="00B050"/>
                </a:solidFill>
                <a:latin typeface="Rig Sans" pitchFamily="2" charset="77"/>
              </a:rPr>
              <a:t>FEIT</a:t>
            </a:r>
            <a:endParaRPr lang="nl-NL" sz="2800" dirty="0">
              <a:latin typeface="Rig Sans" pitchFamily="2" charset="77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Feit of fabel?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09A6641-CA59-3E42-BB93-616F4AD8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885440"/>
            <a:ext cx="9236891" cy="334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latin typeface="Rig Sans" pitchFamily="2" charset="77"/>
            </a:endParaRPr>
          </a:p>
          <a:p>
            <a:endParaRPr lang="nl-NL" sz="2400" dirty="0">
              <a:latin typeface="Ri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69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Premiegrondslag = laatstverdiende inkomen tot maximaal 143% van het minimumloon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Uitkering = 70% x premiegrondslag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Rig Sans" pitchFamily="2" charset="77"/>
              </a:rPr>
              <a:t>bij volledige AO: 70% x 143% (= 100%) x minimumloon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Rig Sans" pitchFamily="2" charset="77"/>
              </a:rPr>
              <a:t>of lager als het inkomen lager was dan 143% x minimumloon</a:t>
            </a:r>
            <a:endParaRPr lang="nl-NL" sz="20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Verwachte premie 7,5-8% x premiegrondslag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000" dirty="0">
                <a:latin typeface="Rig Sans" pitchFamily="2" charset="77"/>
              </a:rPr>
              <a:t>1-1-2023: 143% x € 25.070 = € 35.850 </a:t>
            </a:r>
            <a:r>
              <a:rPr lang="nl-NL" sz="2000" dirty="0">
                <a:latin typeface="Rig Sans" pitchFamily="2" charset="77"/>
                <a:sym typeface="Wingdings" panose="05000000000000000000" pitchFamily="2" charset="2"/>
              </a:rPr>
              <a:t> 7,5% = </a:t>
            </a:r>
            <a:r>
              <a:rPr lang="nl-NL" sz="2000" dirty="0">
                <a:latin typeface="Rig Sans" pitchFamily="2" charset="77"/>
              </a:rPr>
              <a:t>€ </a:t>
            </a:r>
            <a:r>
              <a:rPr lang="nl-NL" sz="2000" dirty="0">
                <a:latin typeface="Rig Sans" pitchFamily="2" charset="77"/>
                <a:sym typeface="Wingdings" panose="05000000000000000000" pitchFamily="2" charset="2"/>
              </a:rPr>
              <a:t>224 / 8% = </a:t>
            </a:r>
            <a:r>
              <a:rPr lang="nl-NL" sz="2000" dirty="0">
                <a:latin typeface="Rig Sans" pitchFamily="2" charset="77"/>
              </a:rPr>
              <a:t>€ </a:t>
            </a:r>
            <a:r>
              <a:rPr lang="nl-NL" sz="2000" dirty="0">
                <a:latin typeface="Rig Sans" pitchFamily="2" charset="77"/>
                <a:sym typeface="Wingdings" panose="05000000000000000000" pitchFamily="2" charset="2"/>
              </a:rPr>
              <a:t>239 per maand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000" dirty="0">
                <a:latin typeface="Rig Sans" pitchFamily="2" charset="77"/>
                <a:sym typeface="Wingdings" panose="05000000000000000000" pitchFamily="2" charset="2"/>
              </a:rPr>
              <a:t>1-7-2023: </a:t>
            </a:r>
            <a:r>
              <a:rPr lang="nl-NL" sz="2000" dirty="0">
                <a:latin typeface="Rig Sans" pitchFamily="2" charset="77"/>
              </a:rPr>
              <a:t>143% x € 25.855 = € 36.972 </a:t>
            </a:r>
            <a:r>
              <a:rPr lang="nl-NL" sz="2000" dirty="0">
                <a:latin typeface="Rig Sans" pitchFamily="2" charset="77"/>
                <a:sym typeface="Wingdings" panose="05000000000000000000" pitchFamily="2" charset="2"/>
              </a:rPr>
              <a:t> 7,5% = </a:t>
            </a:r>
            <a:r>
              <a:rPr lang="nl-NL" sz="2000" dirty="0">
                <a:latin typeface="Rig Sans" pitchFamily="2" charset="77"/>
              </a:rPr>
              <a:t>€ </a:t>
            </a:r>
            <a:r>
              <a:rPr lang="nl-NL" sz="2000" dirty="0">
                <a:latin typeface="Rig Sans" pitchFamily="2" charset="77"/>
                <a:sym typeface="Wingdings" panose="05000000000000000000" pitchFamily="2" charset="2"/>
              </a:rPr>
              <a:t>231 / 8% = </a:t>
            </a:r>
            <a:r>
              <a:rPr lang="nl-NL" sz="2000" dirty="0">
                <a:latin typeface="Rig Sans" pitchFamily="2" charset="77"/>
              </a:rPr>
              <a:t>€ </a:t>
            </a:r>
            <a:r>
              <a:rPr lang="nl-NL" sz="2000" dirty="0">
                <a:latin typeface="Rig Sans" pitchFamily="2" charset="77"/>
                <a:sym typeface="Wingdings" panose="05000000000000000000" pitchFamily="2" charset="2"/>
              </a:rPr>
              <a:t>246 per maand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000" i="1" dirty="0">
                <a:latin typeface="Rig Sans" pitchFamily="2" charset="77"/>
                <a:sym typeface="Wingdings" panose="05000000000000000000" pitchFamily="2" charset="2"/>
              </a:rPr>
              <a:t>2024: 143% x </a:t>
            </a:r>
            <a:r>
              <a:rPr lang="nl-NL" sz="2000" i="1" dirty="0">
                <a:latin typeface="Rig Sans" pitchFamily="2" charset="77"/>
              </a:rPr>
              <a:t>€ 28.728 = € 41.081 </a:t>
            </a:r>
            <a:r>
              <a:rPr lang="nl-NL" sz="2000" i="1" dirty="0">
                <a:latin typeface="Rig Sans" pitchFamily="2" charset="77"/>
                <a:sym typeface="Wingdings" panose="05000000000000000000" pitchFamily="2" charset="2"/>
              </a:rPr>
              <a:t> 7,5% = </a:t>
            </a:r>
            <a:r>
              <a:rPr lang="nl-NL" sz="2000" i="1" dirty="0">
                <a:latin typeface="Rig Sans" pitchFamily="2" charset="77"/>
              </a:rPr>
              <a:t>€ </a:t>
            </a:r>
            <a:r>
              <a:rPr lang="nl-NL" sz="2000" i="1" dirty="0">
                <a:latin typeface="Rig Sans" pitchFamily="2" charset="77"/>
                <a:sym typeface="Wingdings" panose="05000000000000000000" pitchFamily="2" charset="2"/>
              </a:rPr>
              <a:t>256 / 8% = </a:t>
            </a:r>
            <a:r>
              <a:rPr lang="nl-NL" sz="2000" i="1" dirty="0">
                <a:latin typeface="Rig Sans" pitchFamily="2" charset="77"/>
              </a:rPr>
              <a:t>€ </a:t>
            </a:r>
            <a:r>
              <a:rPr lang="nl-NL" sz="2000" i="1" dirty="0">
                <a:latin typeface="Rig Sans" pitchFamily="2" charset="77"/>
                <a:sym typeface="Wingdings" panose="05000000000000000000" pitchFamily="2" charset="2"/>
              </a:rPr>
              <a:t>273 per maand…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  <a:sym typeface="Wingdings" panose="05000000000000000000" pitchFamily="2" charset="2"/>
              </a:rPr>
              <a:t>Gaat premie-% in de toekomst stijgen (bijvoorbeeld door averechtse selectie)?</a:t>
            </a:r>
            <a:endParaRPr lang="nl-NL" sz="2800" dirty="0">
              <a:latin typeface="Rig Sans" pitchFamily="2" charset="77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Bedragen in de praktijk</a:t>
            </a:r>
          </a:p>
        </p:txBody>
      </p:sp>
    </p:spTree>
    <p:extLst>
      <p:ext uri="{BB962C8B-B14F-4D97-AF65-F5344CB8AC3E}">
        <p14:creationId xmlns:p14="http://schemas.microsoft.com/office/powerpoint/2010/main" val="18822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Negatief inkomen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Seizoensarbeid, sterk fluctuerend inkomen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Reeds (gedeeltelijk) arbeidsongeschikte ondernemers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Uitvoerbaarheid, capaciteit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Wachttijd (optioneel) 2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Stabiliteitsbijdrage vanuit private verzekeringen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Preventie, re-integratie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Onduidelijkheden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09A6641-CA59-3E42-BB93-616F4AD8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3" y="2905432"/>
            <a:ext cx="9257538" cy="33211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latin typeface="Rig Sans" pitchFamily="2" charset="77"/>
            </a:endParaRPr>
          </a:p>
          <a:p>
            <a:endParaRPr lang="nl-NL" dirty="0">
              <a:latin typeface="Ri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580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Bewuste verandering van rechtsvorm?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Rig Sans" pitchFamily="2" charset="77"/>
              </a:rPr>
              <a:t>BV: geen verzekeringsplicht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Rig Sans" pitchFamily="2" charset="77"/>
              </a:rPr>
              <a:t>IB-ondernemer: toegang tot verplichte AOV met acceptatieplicht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Rig Sans" pitchFamily="2" charset="77"/>
              </a:rPr>
              <a:t>wanneer winst en wanneer ‘resultaat uit overig werk’?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Willen en kunnen ondernemers hun tarieven verhogen?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Harde deadline voor eerbiedigende werking?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Rig Sans" pitchFamily="2" charset="77"/>
              </a:rPr>
              <a:t>z</a:t>
            </a:r>
            <a:r>
              <a:rPr lang="nl-NL" sz="2400">
                <a:latin typeface="Rig Sans" pitchFamily="2" charset="77"/>
              </a:rPr>
              <a:t>oals </a:t>
            </a:r>
            <a:r>
              <a:rPr lang="nl-NL" sz="2400" dirty="0">
                <a:latin typeface="Rig Sans" pitchFamily="2" charset="77"/>
              </a:rPr>
              <a:t>14-9-1999 voor kapitaalverzekeringen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Rig Sans" pitchFamily="2" charset="77"/>
            </a:endParaRPr>
          </a:p>
          <a:p>
            <a:pPr lvl="1"/>
            <a:endParaRPr lang="nl-NL" sz="2000" dirty="0">
              <a:latin typeface="Rig Sans" pitchFamily="2" charset="77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Uitdagingen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09A6641-CA59-3E42-BB93-616F4AD8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3" y="2905432"/>
            <a:ext cx="9257538" cy="33211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latin typeface="Rig Sans" pitchFamily="2" charset="77"/>
            </a:endParaRPr>
          </a:p>
          <a:p>
            <a:endParaRPr lang="nl-NL" sz="2400" dirty="0">
              <a:latin typeface="Rig Sans" pitchFamily="2" charset="77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D3DD60-7F8D-9658-FE76-F5FFBF174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92" y="4897117"/>
            <a:ext cx="2524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6E36AD-E725-B44E-88E8-83A219BBE12A}"/>
              </a:ext>
            </a:extLst>
          </p:cNvPr>
          <p:cNvSpPr txBox="1"/>
          <p:nvPr/>
        </p:nvSpPr>
        <p:spPr>
          <a:xfrm>
            <a:off x="2032002" y="2014938"/>
            <a:ext cx="92165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Is een (optionele) wachttijd van 2 jaar wenselijk?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Is de verplichte AOV een goede dekking voor lage inkomens?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Hou je in je advisering al rekening met de verplichte AOV?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Kennisdocument van RADI AOV via </a:t>
            </a:r>
            <a:r>
              <a:rPr lang="nl-NL" sz="2800" dirty="0">
                <a:latin typeface="Rig Sans" pitchFamily="2" charset="77"/>
                <a:hlinkClick r:id="rId3"/>
              </a:rPr>
              <a:t>info@radi-aov.nl</a:t>
            </a:r>
            <a:endParaRPr lang="nl-NL" sz="28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Rig Sans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Rig Sans" pitchFamily="2" charset="77"/>
              </a:rPr>
              <a:t>Oplossingen inkomenszekerheid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2032001" y="78222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Vragen aan jullie</a:t>
            </a:r>
          </a:p>
        </p:txBody>
      </p:sp>
    </p:spTree>
    <p:extLst>
      <p:ext uri="{BB962C8B-B14F-4D97-AF65-F5344CB8AC3E}">
        <p14:creationId xmlns:p14="http://schemas.microsoft.com/office/powerpoint/2010/main" val="29457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1306286" y="782228"/>
            <a:ext cx="9942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>
                <a:solidFill>
                  <a:srgbClr val="652C8F"/>
                </a:solidFill>
                <a:latin typeface="Rig Sans" pitchFamily="2" charset="77"/>
              </a:rPr>
              <a:t>Meest gehoorde bezwaren</a:t>
            </a:r>
            <a:endParaRPr lang="nl-NL" sz="5400" b="1" dirty="0">
              <a:solidFill>
                <a:srgbClr val="652C8F"/>
              </a:solidFill>
              <a:latin typeface="Rig Sans" pitchFamily="2" charset="77"/>
            </a:endParaRP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86F22E5E-8FB1-5335-0C15-92D3F0197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354153"/>
              </p:ext>
            </p:extLst>
          </p:nvPr>
        </p:nvGraphicFramePr>
        <p:xfrm>
          <a:off x="2032001" y="2919858"/>
          <a:ext cx="9216570" cy="330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115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3A74D8-4683-1E4A-A372-9ED95C8C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6148A23-DA60-284B-8D2B-0A93ECC2B3F3}"/>
              </a:ext>
            </a:extLst>
          </p:cNvPr>
          <p:cNvSpPr txBox="1"/>
          <p:nvPr/>
        </p:nvSpPr>
        <p:spPr>
          <a:xfrm>
            <a:off x="1306286" y="782228"/>
            <a:ext cx="9942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652C8F"/>
                </a:solidFill>
                <a:latin typeface="Rig Sans" pitchFamily="2" charset="77"/>
              </a:rPr>
              <a:t>Hoe daarmee omgaan ? 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86F22E5E-8FB1-5335-0C15-92D3F0197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687931"/>
              </p:ext>
            </p:extLst>
          </p:nvPr>
        </p:nvGraphicFramePr>
        <p:xfrm>
          <a:off x="1665514" y="2487786"/>
          <a:ext cx="9583057" cy="373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17358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1123</Words>
  <Application>Microsoft Office PowerPoint</Application>
  <PresentationFormat>Breedbeeld</PresentationFormat>
  <Paragraphs>159</Paragraphs>
  <Slides>20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Rig Sans</vt:lpstr>
      <vt:lpstr>Rig Sans Medium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Annemieke Postema | AOVdokter</cp:lastModifiedBy>
  <cp:revision>22</cp:revision>
  <dcterms:created xsi:type="dcterms:W3CDTF">2023-06-27T13:01:04Z</dcterms:created>
  <dcterms:modified xsi:type="dcterms:W3CDTF">2023-09-18T09:25:10Z</dcterms:modified>
</cp:coreProperties>
</file>